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Lato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atoBlack-bold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atoBlack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/>
        </p:nvSpPr>
        <p:spPr>
          <a:xfrm>
            <a:off x="644073" y="4746105"/>
            <a:ext cx="7819572" cy="12003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U13-16 Session Plan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rPr>
              <a:t>Passing and Receiving</a:t>
            </a:r>
            <a:endParaRPr b="0" i="0" sz="3600" u="none" cap="none" strike="noStrike">
              <a:solidFill>
                <a:srgbClr val="FFFFFF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pic>
        <p:nvPicPr>
          <p:cNvPr descr="ONSLOW JUNIOR FC – Inter Football" id="86" name="Google Shape;8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5815" y="1838166"/>
            <a:ext cx="2520950" cy="236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/>
        </p:nvSpPr>
        <p:spPr>
          <a:xfrm>
            <a:off x="571400" y="196470"/>
            <a:ext cx="8229600" cy="8483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Session Structure &amp; Overview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465075" y="1404215"/>
            <a:ext cx="4261304" cy="2308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of Session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 Up: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Mins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Rondo/Passing Practice: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10-15 Mins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Positional Game: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Mins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 Game: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15-20 Mins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 Game: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25-30 Mins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Session Run Time: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75-90 Mins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880344" y="1358069"/>
            <a:ext cx="4000600" cy="120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Coaches: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1-2 Coaches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Players: </a:t>
            </a: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12-15 Players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/>
        </p:nvSpPr>
        <p:spPr>
          <a:xfrm>
            <a:off x="106830" y="12624"/>
            <a:ext cx="8634314" cy="11189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Warm 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55686" y="1352327"/>
            <a:ext cx="4688454" cy="1404372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0075" lIns="80150" spcFirstLastPara="1" rIns="80150" wrap="square" tIns="40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Cones spaced out five metres apart for a total of 20 metres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Players lined up evenly at one end of the line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Play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the Fifa 11+ protocol, starting with part one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Optional: complete part two (this should be done once a week)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part two, complete part three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3406" y="293062"/>
            <a:ext cx="3179492" cy="62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/>
        </p:nvSpPr>
        <p:spPr>
          <a:xfrm>
            <a:off x="109207" y="-72436"/>
            <a:ext cx="8634314" cy="11189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Rondos/Passing Practice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55686" y="1067595"/>
            <a:ext cx="4415092" cy="4143583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0075" lIns="80150" spcFirstLastPara="1" rIns="80150" wrap="square" tIns="40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Pitch dimensions: 6-15m width x 6-15m length, depending on player numbers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Football to the side of the square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1-3 bibs placed in the center of the square, depending on number of defenders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Play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can be played with a range of players from 3v1 to 9v3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Players with the ball should be positioned around the outside of the square, defenders should hold the bibs in the middle of the square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players with the ball aim to complete as many passes as possible, counting as they go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defenders aim to win the ball, the defender that wins the ball swaps with the attacker that lost it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the Exercise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rules to change the exercise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1: Two touch maximum for the players on the ball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2: If the players on the outside complete 10 passes, the players in the middle stay in for an extra round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9073" y="1067595"/>
            <a:ext cx="3624448" cy="34506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109207" y="-72436"/>
            <a:ext cx="8634314" cy="11189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Positional Game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255686" y="1067595"/>
            <a:ext cx="4415092" cy="3774251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0075" lIns="80150" spcFirstLastPara="1" rIns="80150" wrap="square" tIns="40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Pitch dimensions: 30m length x 25m width, with an 8m channel marked out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Three even teams of players, one starting in each section off the pitch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Balls start with the coach at the sideline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Play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coach serves the ball into one of the end teams (attackers)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of the attackers is to complete two passes before playing across the the other end team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Passes across must be played below hip height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central team (defenders) aims to intercept the passes through between teams</a:t>
            </a:r>
            <a:endParaRPr/>
          </a:p>
          <a:p>
            <a:pPr indent="-171450" lvl="0" marL="247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attackers have their pass intercepted or pass the ball out of play, they swap out with the defending team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the Exercise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Difficult: One defender can step into the attacker's square to tackle them while the other two stay in the middle zone</a:t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4540" y="1046512"/>
            <a:ext cx="3963774" cy="4649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/>
        </p:nvSpPr>
        <p:spPr>
          <a:xfrm>
            <a:off x="106830" y="12624"/>
            <a:ext cx="8634314" cy="11189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Skill Game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255686" y="1175534"/>
            <a:ext cx="4688454" cy="3620363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0075" lIns="80150" spcFirstLastPara="1" rIns="80150" wrap="square" tIns="40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Pitch Dimensions: 40m length x 25m width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Large goal placed at one end of the pitch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Players lined up in a 1-2-3-4 pyramid shape as shown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Each line of players should have a football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Play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practice starts as a 1 v GK, the player must shoot before halfway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the ball has been shot, or goes out of play the next two players create a 2v1 against the player who has just shot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that ball goes out, the player who took the first shot exits the square and the next 3 players create a 3v2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progresses to 4v3 or 5v4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 The Exercise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easier: Adjust pyramid so there is always two players difference (2vGK, 4v2)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harder: Add a time limit to each attack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3770" y="1175534"/>
            <a:ext cx="3831589" cy="5100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/>
        </p:nvSpPr>
        <p:spPr>
          <a:xfrm>
            <a:off x="106830" y="12624"/>
            <a:ext cx="8634314" cy="11189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 Black"/>
              <a:buNone/>
            </a:pPr>
            <a:r>
              <a:rPr b="0" i="0" lang="en-GB" sz="3200" u="none" cap="none" strike="noStrike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Final Games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255686" y="1352327"/>
            <a:ext cx="4874454" cy="2881699"/>
          </a:xfrm>
          <a:prstGeom prst="rect">
            <a:avLst/>
          </a:prstGeom>
          <a:noFill/>
          <a:ln cap="flat" cmpd="sng" w="158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0075" lIns="80150" spcFirstLastPara="1" rIns="80150" wrap="square" tIns="400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Up 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one small-sided games pitches, with three mini goals (or cone goals) at each end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Pitch dimensions: 35m length x 25m width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Players split into two even teams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Footballs are split at each end of the field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Play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football rules apply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Players can score in any of the three goals they are attacking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ball goes out of play, players can restart play by dribbling or passing in from their goal line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Scoring Methods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scored in central goals are worth 3, while other goals are worth 1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15516" y="1352327"/>
            <a:ext cx="3803425" cy="4312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