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Lato Black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Black-bold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Lato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644073" y="4746105"/>
            <a:ext cx="7819572" cy="120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U11/12 Session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1v1’s and Dribbling</a:t>
            </a:r>
            <a:endParaRPr b="0" i="0" sz="3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descr="ONSLOW JUNIOR FC – Inter Football" id="86" name="Google Shape;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815" y="1838166"/>
            <a:ext cx="2520950" cy="23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/>
        </p:nvSpPr>
        <p:spPr>
          <a:xfrm>
            <a:off x="571400" y="196470"/>
            <a:ext cx="8229600" cy="848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 Black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Session Structure &amp;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465075" y="1404215"/>
            <a:ext cx="4261304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 of Session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 Games: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Mins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11+ Kids Activity: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0-5 Mins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Activity: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Mins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Game: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15-20 Mins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Game: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20-25 Mins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Session Run Time: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60-75 Mins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880344" y="1358069"/>
            <a:ext cx="40006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Coaches: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 Coaches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Players: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8-12 Players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06830" y="12624"/>
            <a:ext cx="8634314" cy="1118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Arrival Games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255686" y="1352327"/>
            <a:ext cx="4688454" cy="3251031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two small-sided games pitches, with mini goals (or cone goals) at each end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 dimensions: 20-30m length x 15-20m width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two colours of bibs set up by each goal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Footballs are spread out around the pitch</a:t>
            </a:r>
            <a:endParaRPr/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Play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players arrive, they put on a bib and jump into the game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Players can play 1v1 all the way through to 5v5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teams get to 5v5, players can split across the pitches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ball goes out of play, players can restart play by dribbling or passing in from the sideline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Scoring Methods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scored with a 1 touch finish are worth 3 points. All other goals are worth 1 point.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7920" y="1352327"/>
            <a:ext cx="3233224" cy="4087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138727" y="-183383"/>
            <a:ext cx="8634314" cy="1118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11+ Kids 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38728" y="841964"/>
            <a:ext cx="3814508" cy="2112258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set up required at start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players progress to later stages, one ball per player should be used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Play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 shown in picture to the right</a:t>
            </a:r>
            <a:endParaRPr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the Exercise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more available levels where players can progress to once they are more confident at this level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8508" y="191412"/>
            <a:ext cx="4819806" cy="6489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138727" y="-183383"/>
            <a:ext cx="8634314" cy="1118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FUNctional 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255686" y="841964"/>
            <a:ext cx="4095904" cy="4512915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Pitch dimensions: 18m length x 12m width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 zone dimensions: 2m length x 4m width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 out a pitch with two safe zones anywhere on the pitch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player has a football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Play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coach says go, the players must dribble around in the square</a:t>
            </a:r>
            <a:endParaRPr/>
          </a:p>
          <a:p>
            <a:pPr indent="-1714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Players are trying to knock other players balls out whilst protecting their own</a:t>
            </a:r>
            <a:endParaRPr/>
          </a:p>
          <a:p>
            <a:pPr indent="-1714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Players may only use a safe zone once per round, when they are in the safe zone they can only be there for three seconds</a:t>
            </a:r>
            <a:endParaRPr/>
          </a:p>
          <a:p>
            <a:pPr indent="-1714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players ball gets knocked out, they must retrieve it and dribble around two sides of the grid before re-entering the game</a:t>
            </a:r>
            <a:endParaRPr/>
          </a:p>
          <a:p>
            <a:pPr indent="-171450" lvl="0" marL="247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 second games, players still in the square at the end of the round are the winners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the Exercise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it harder: remove the safe zones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it harder: the coach may come around and knock players out aswell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3822" y="634037"/>
            <a:ext cx="4421451" cy="558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106830" y="12624"/>
            <a:ext cx="8634314" cy="1118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Skill Game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06830" y="1143859"/>
            <a:ext cx="4688454" cy="3774251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 Dimensions: 15m length x 10m width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2m cone goals placed in each corner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Players split into two even teams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have a large amount of players, you may want to set up multiple pitches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Play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player at the front of the defenders line passes across to the attacker opposite him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attacker receives the ball and aims to dribble into the two cone goals he is facing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defender may go to press his opponent and try to win the ball off of him before scoring in the two cone goals he is facing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attackers score, they stay on the same sides. If not, the players swap line after each repetition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The Exercise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repetition it is now a 2v2 with players looking to score in the same way as before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335" y="1131572"/>
            <a:ext cx="3951835" cy="5228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106830" y="12624"/>
            <a:ext cx="8634314" cy="1118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Final Games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255686" y="1352327"/>
            <a:ext cx="4688454" cy="3066365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two small-sided games pitches, with mini goals (or cone goals) at each end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 dimensions: 20-30m length x 15-20m width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two colours of bibs set up by each goal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Footballs are spread out around the pitch</a:t>
            </a:r>
            <a:endParaRPr/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Play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Players can play 1v1 all the way through to 5v5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teams get to 5v5, players can split across the pitches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ball goes out of play, players can restart play by dribbling or passing in from the sideline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Scoring Methods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scored with a 1 touch finish are worth 3 points. All other goals are worth 1 point.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7920" y="1352327"/>
            <a:ext cx="3233224" cy="4087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