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am Gannon" initials="LG" lastIdx="1" clrIdx="0">
    <p:extLst>
      <p:ext uri="{19B8F6BF-5375-455C-9EA6-DF929625EA0E}">
        <p15:presenceInfo xmlns:p15="http://schemas.microsoft.com/office/powerpoint/2012/main" userId="S::Liam.Gannon@worksafe.govt.nz::9df32d2d-9276-417e-92ea-caabde128d6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DB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D29F42C-FC71-4DFA-B00D-E7B3D19E656A}" v="145" dt="2022-04-03T06:59:05.7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34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am Gannon" userId="9df32d2d-9276-417e-92ea-caabde128d6e" providerId="ADAL" clId="{AD29F42C-FC71-4DFA-B00D-E7B3D19E656A}"/>
    <pc:docChg chg="undo custSel delSld modSld">
      <pc:chgData name="Liam Gannon" userId="9df32d2d-9276-417e-92ea-caabde128d6e" providerId="ADAL" clId="{AD29F42C-FC71-4DFA-B00D-E7B3D19E656A}" dt="2022-04-03T06:59:05.788" v="258"/>
      <pc:docMkLst>
        <pc:docMk/>
      </pc:docMkLst>
      <pc:sldChg chg="addSp delSp modSp mod">
        <pc:chgData name="Liam Gannon" userId="9df32d2d-9276-417e-92ea-caabde128d6e" providerId="ADAL" clId="{AD29F42C-FC71-4DFA-B00D-E7B3D19E656A}" dt="2022-04-03T06:59:05.788" v="258"/>
        <pc:sldMkLst>
          <pc:docMk/>
          <pc:sldMk cId="689914825" sldId="256"/>
        </pc:sldMkLst>
        <pc:spChg chg="add mod">
          <ac:chgData name="Liam Gannon" userId="9df32d2d-9276-417e-92ea-caabde128d6e" providerId="ADAL" clId="{AD29F42C-FC71-4DFA-B00D-E7B3D19E656A}" dt="2022-04-03T06:52:28.418" v="243" actId="20577"/>
          <ac:spMkLst>
            <pc:docMk/>
            <pc:sldMk cId="689914825" sldId="256"/>
            <ac:spMk id="3" creationId="{828B20DB-4FD2-43B2-AEB7-5FEB4009A53C}"/>
          </ac:spMkLst>
        </pc:spChg>
        <pc:spChg chg="del">
          <ac:chgData name="Liam Gannon" userId="9df32d2d-9276-417e-92ea-caabde128d6e" providerId="ADAL" clId="{AD29F42C-FC71-4DFA-B00D-E7B3D19E656A}" dt="2022-04-02T21:35:24.225" v="205" actId="478"/>
          <ac:spMkLst>
            <pc:docMk/>
            <pc:sldMk cId="689914825" sldId="256"/>
            <ac:spMk id="4" creationId="{C45310F1-5469-439A-8F58-6AB2AC6BB47C}"/>
          </ac:spMkLst>
        </pc:spChg>
        <pc:spChg chg="add mod">
          <ac:chgData name="Liam Gannon" userId="9df32d2d-9276-417e-92ea-caabde128d6e" providerId="ADAL" clId="{AD29F42C-FC71-4DFA-B00D-E7B3D19E656A}" dt="2022-04-02T21:42:42.311" v="240" actId="255"/>
          <ac:spMkLst>
            <pc:docMk/>
            <pc:sldMk cId="689914825" sldId="256"/>
            <ac:spMk id="5" creationId="{D6F20DE0-E038-477C-9323-9785F1A89C82}"/>
          </ac:spMkLst>
        </pc:spChg>
        <pc:spChg chg="mod">
          <ac:chgData name="Liam Gannon" userId="9df32d2d-9276-417e-92ea-caabde128d6e" providerId="ADAL" clId="{AD29F42C-FC71-4DFA-B00D-E7B3D19E656A}" dt="2022-04-02T21:34:43.062" v="201" actId="1076"/>
          <ac:spMkLst>
            <pc:docMk/>
            <pc:sldMk cId="689914825" sldId="256"/>
            <ac:spMk id="13" creationId="{601BFFC9-B17F-4123-A52D-5F96C0DA889B}"/>
          </ac:spMkLst>
        </pc:spChg>
        <pc:spChg chg="add del mod">
          <ac:chgData name="Liam Gannon" userId="9df32d2d-9276-417e-92ea-caabde128d6e" providerId="ADAL" clId="{AD29F42C-FC71-4DFA-B00D-E7B3D19E656A}" dt="2022-04-03T06:59:05.788" v="258"/>
          <ac:spMkLst>
            <pc:docMk/>
            <pc:sldMk cId="689914825" sldId="256"/>
            <ac:spMk id="15" creationId="{D5BADC52-038C-45B2-9105-D1A20D5918DB}"/>
          </ac:spMkLst>
        </pc:spChg>
        <pc:spChg chg="mod">
          <ac:chgData name="Liam Gannon" userId="9df32d2d-9276-417e-92ea-caabde128d6e" providerId="ADAL" clId="{AD29F42C-FC71-4DFA-B00D-E7B3D19E656A}" dt="2022-04-03T06:59:01.453" v="257"/>
          <ac:spMkLst>
            <pc:docMk/>
            <pc:sldMk cId="689914825" sldId="256"/>
            <ac:spMk id="16" creationId="{655D143F-F05B-4413-8EDD-04E60758B560}"/>
          </ac:spMkLst>
        </pc:spChg>
        <pc:spChg chg="mod">
          <ac:chgData name="Liam Gannon" userId="9df32d2d-9276-417e-92ea-caabde128d6e" providerId="ADAL" clId="{AD29F42C-FC71-4DFA-B00D-E7B3D19E656A}" dt="2022-04-03T06:58:57.271" v="256"/>
          <ac:spMkLst>
            <pc:docMk/>
            <pc:sldMk cId="689914825" sldId="256"/>
            <ac:spMk id="17" creationId="{52AD4621-D0C7-4027-98E8-4BE0832570D4}"/>
          </ac:spMkLst>
        </pc:spChg>
        <pc:spChg chg="del">
          <ac:chgData name="Liam Gannon" userId="9df32d2d-9276-417e-92ea-caabde128d6e" providerId="ADAL" clId="{AD29F42C-FC71-4DFA-B00D-E7B3D19E656A}" dt="2022-04-02T21:31:28.746" v="176" actId="478"/>
          <ac:spMkLst>
            <pc:docMk/>
            <pc:sldMk cId="689914825" sldId="256"/>
            <ac:spMk id="19" creationId="{58035150-90BB-459E-98F2-265F5334343E}"/>
          </ac:spMkLst>
        </pc:spChg>
        <pc:spChg chg="del">
          <ac:chgData name="Liam Gannon" userId="9df32d2d-9276-417e-92ea-caabde128d6e" providerId="ADAL" clId="{AD29F42C-FC71-4DFA-B00D-E7B3D19E656A}" dt="2022-04-02T21:31:29.646" v="177" actId="478"/>
          <ac:spMkLst>
            <pc:docMk/>
            <pc:sldMk cId="689914825" sldId="256"/>
            <ac:spMk id="20" creationId="{ED76A03E-E18D-42FD-AD7A-3143AC65320F}"/>
          </ac:spMkLst>
        </pc:spChg>
        <pc:spChg chg="del">
          <ac:chgData name="Liam Gannon" userId="9df32d2d-9276-417e-92ea-caabde128d6e" providerId="ADAL" clId="{AD29F42C-FC71-4DFA-B00D-E7B3D19E656A}" dt="2022-04-02T21:31:30.398" v="178" actId="478"/>
          <ac:spMkLst>
            <pc:docMk/>
            <pc:sldMk cId="689914825" sldId="256"/>
            <ac:spMk id="21" creationId="{61F47A73-15DE-4190-9570-BECFC3D4E1CF}"/>
          </ac:spMkLst>
        </pc:spChg>
        <pc:spChg chg="del">
          <ac:chgData name="Liam Gannon" userId="9df32d2d-9276-417e-92ea-caabde128d6e" providerId="ADAL" clId="{AD29F42C-FC71-4DFA-B00D-E7B3D19E656A}" dt="2022-04-02T21:31:33.170" v="179" actId="478"/>
          <ac:spMkLst>
            <pc:docMk/>
            <pc:sldMk cId="689914825" sldId="256"/>
            <ac:spMk id="22" creationId="{66FA0565-FE24-4A71-96C1-371E4896EFD9}"/>
          </ac:spMkLst>
        </pc:spChg>
        <pc:spChg chg="del">
          <ac:chgData name="Liam Gannon" userId="9df32d2d-9276-417e-92ea-caabde128d6e" providerId="ADAL" clId="{AD29F42C-FC71-4DFA-B00D-E7B3D19E656A}" dt="2022-04-02T21:31:23.594" v="172" actId="478"/>
          <ac:spMkLst>
            <pc:docMk/>
            <pc:sldMk cId="689914825" sldId="256"/>
            <ac:spMk id="23" creationId="{E099ED77-A4AB-4221-A8D6-4044D39101E8}"/>
          </ac:spMkLst>
        </pc:spChg>
        <pc:spChg chg="del">
          <ac:chgData name="Liam Gannon" userId="9df32d2d-9276-417e-92ea-caabde128d6e" providerId="ADAL" clId="{AD29F42C-FC71-4DFA-B00D-E7B3D19E656A}" dt="2022-04-02T21:31:24.474" v="173" actId="478"/>
          <ac:spMkLst>
            <pc:docMk/>
            <pc:sldMk cId="689914825" sldId="256"/>
            <ac:spMk id="24" creationId="{E1A03200-638B-48F0-B731-2B47F2555FA3}"/>
          </ac:spMkLst>
        </pc:spChg>
        <pc:spChg chg="del mod">
          <ac:chgData name="Liam Gannon" userId="9df32d2d-9276-417e-92ea-caabde128d6e" providerId="ADAL" clId="{AD29F42C-FC71-4DFA-B00D-E7B3D19E656A}" dt="2022-04-02T21:31:27.117" v="175" actId="478"/>
          <ac:spMkLst>
            <pc:docMk/>
            <pc:sldMk cId="689914825" sldId="256"/>
            <ac:spMk id="25" creationId="{A07865A0-1305-4C1A-9DC4-96638641ED41}"/>
          </ac:spMkLst>
        </pc:spChg>
        <pc:spChg chg="mod">
          <ac:chgData name="Liam Gannon" userId="9df32d2d-9276-417e-92ea-caabde128d6e" providerId="ADAL" clId="{AD29F42C-FC71-4DFA-B00D-E7B3D19E656A}" dt="2022-04-02T21:33:53.994" v="196" actId="1076"/>
          <ac:spMkLst>
            <pc:docMk/>
            <pc:sldMk cId="689914825" sldId="256"/>
            <ac:spMk id="26" creationId="{578908D9-0780-4A2B-8AE7-0E52610996C2}"/>
          </ac:spMkLst>
        </pc:spChg>
        <pc:spChg chg="mod">
          <ac:chgData name="Liam Gannon" userId="9df32d2d-9276-417e-92ea-caabde128d6e" providerId="ADAL" clId="{AD29F42C-FC71-4DFA-B00D-E7B3D19E656A}" dt="2022-04-02T21:42:13.108" v="239" actId="20577"/>
          <ac:spMkLst>
            <pc:docMk/>
            <pc:sldMk cId="689914825" sldId="256"/>
            <ac:spMk id="28" creationId="{14616D0D-6D2A-4A30-B483-DA1952DB7204}"/>
          </ac:spMkLst>
        </pc:spChg>
        <pc:spChg chg="mod">
          <ac:chgData name="Liam Gannon" userId="9df32d2d-9276-417e-92ea-caabde128d6e" providerId="ADAL" clId="{AD29F42C-FC71-4DFA-B00D-E7B3D19E656A}" dt="2022-04-02T21:33:49.366" v="195" actId="14100"/>
          <ac:spMkLst>
            <pc:docMk/>
            <pc:sldMk cId="689914825" sldId="256"/>
            <ac:spMk id="29" creationId="{142CC2D9-2F9D-4EA0-B2A8-15D2F3A98142}"/>
          </ac:spMkLst>
        </pc:spChg>
        <pc:spChg chg="mod">
          <ac:chgData name="Liam Gannon" userId="9df32d2d-9276-417e-92ea-caabde128d6e" providerId="ADAL" clId="{AD29F42C-FC71-4DFA-B00D-E7B3D19E656A}" dt="2022-04-02T21:32:26.705" v="186" actId="14100"/>
          <ac:spMkLst>
            <pc:docMk/>
            <pc:sldMk cId="689914825" sldId="256"/>
            <ac:spMk id="50" creationId="{31BF138D-52AC-4B9F-9E7F-E8DFBE664BEC}"/>
          </ac:spMkLst>
        </pc:spChg>
        <pc:spChg chg="mod">
          <ac:chgData name="Liam Gannon" userId="9df32d2d-9276-417e-92ea-caabde128d6e" providerId="ADAL" clId="{AD29F42C-FC71-4DFA-B00D-E7B3D19E656A}" dt="2022-04-02T21:37:58.901" v="214" actId="207"/>
          <ac:spMkLst>
            <pc:docMk/>
            <pc:sldMk cId="689914825" sldId="256"/>
            <ac:spMk id="54" creationId="{A93E235A-2B37-4ED9-9738-D366AD62BF19}"/>
          </ac:spMkLst>
        </pc:spChg>
        <pc:spChg chg="del mod">
          <ac:chgData name="Liam Gannon" userId="9df32d2d-9276-417e-92ea-caabde128d6e" providerId="ADAL" clId="{AD29F42C-FC71-4DFA-B00D-E7B3D19E656A}" dt="2022-04-02T21:42:51.016" v="241" actId="478"/>
          <ac:spMkLst>
            <pc:docMk/>
            <pc:sldMk cId="689914825" sldId="256"/>
            <ac:spMk id="67" creationId="{E1467995-303C-4EF8-8F88-20B2DA2E944C}"/>
          </ac:spMkLst>
        </pc:spChg>
        <pc:spChg chg="del mod">
          <ac:chgData name="Liam Gannon" userId="9df32d2d-9276-417e-92ea-caabde128d6e" providerId="ADAL" clId="{AD29F42C-FC71-4DFA-B00D-E7B3D19E656A}" dt="2022-04-02T21:24:00.084" v="107" actId="478"/>
          <ac:spMkLst>
            <pc:docMk/>
            <pc:sldMk cId="689914825" sldId="256"/>
            <ac:spMk id="68" creationId="{18A55DAB-EACD-433A-902A-8CF9B32F3A7D}"/>
          </ac:spMkLst>
        </pc:spChg>
        <pc:spChg chg="mod">
          <ac:chgData name="Liam Gannon" userId="9df32d2d-9276-417e-92ea-caabde128d6e" providerId="ADAL" clId="{AD29F42C-FC71-4DFA-B00D-E7B3D19E656A}" dt="2022-04-02T21:33:31.441" v="193" actId="14100"/>
          <ac:spMkLst>
            <pc:docMk/>
            <pc:sldMk cId="689914825" sldId="256"/>
            <ac:spMk id="69" creationId="{CDA00BCD-63C8-4C76-A975-D2947639AA52}"/>
          </ac:spMkLst>
        </pc:spChg>
        <pc:spChg chg="add mod">
          <ac:chgData name="Liam Gannon" userId="9df32d2d-9276-417e-92ea-caabde128d6e" providerId="ADAL" clId="{AD29F42C-FC71-4DFA-B00D-E7B3D19E656A}" dt="2022-04-03T06:58:35.615" v="251"/>
          <ac:spMkLst>
            <pc:docMk/>
            <pc:sldMk cId="689914825" sldId="256"/>
            <ac:spMk id="70" creationId="{14D5D5C6-275F-4F75-AB9A-ED3423319D9E}"/>
          </ac:spMkLst>
        </pc:spChg>
        <pc:spChg chg="add del">
          <ac:chgData name="Liam Gannon" userId="9df32d2d-9276-417e-92ea-caabde128d6e" providerId="ADAL" clId="{AD29F42C-FC71-4DFA-B00D-E7B3D19E656A}" dt="2022-04-02T21:21:43.541" v="92" actId="22"/>
          <ac:spMkLst>
            <pc:docMk/>
            <pc:sldMk cId="689914825" sldId="256"/>
            <ac:spMk id="71" creationId="{26623331-F1B4-4131-9E5E-1509E71B6F2F}"/>
          </ac:spMkLst>
        </pc:spChg>
        <pc:spChg chg="add mod">
          <ac:chgData name="Liam Gannon" userId="9df32d2d-9276-417e-92ea-caabde128d6e" providerId="ADAL" clId="{AD29F42C-FC71-4DFA-B00D-E7B3D19E656A}" dt="2022-04-02T21:33:18.329" v="192" actId="14100"/>
          <ac:spMkLst>
            <pc:docMk/>
            <pc:sldMk cId="689914825" sldId="256"/>
            <ac:spMk id="72" creationId="{ECCDA048-0795-479B-903A-2FF4C5DC081B}"/>
          </ac:spMkLst>
        </pc:spChg>
        <pc:spChg chg="add mod">
          <ac:chgData name="Liam Gannon" userId="9df32d2d-9276-417e-92ea-caabde128d6e" providerId="ADAL" clId="{AD29F42C-FC71-4DFA-B00D-E7B3D19E656A}" dt="2022-04-03T06:58:39.945" v="252"/>
          <ac:spMkLst>
            <pc:docMk/>
            <pc:sldMk cId="689914825" sldId="256"/>
            <ac:spMk id="73" creationId="{D0361848-0969-41B8-8FFF-12D9B3AEEB81}"/>
          </ac:spMkLst>
        </pc:spChg>
        <pc:spChg chg="add mod">
          <ac:chgData name="Liam Gannon" userId="9df32d2d-9276-417e-92ea-caabde128d6e" providerId="ADAL" clId="{AD29F42C-FC71-4DFA-B00D-E7B3D19E656A}" dt="2022-04-03T06:58:44.113" v="253"/>
          <ac:spMkLst>
            <pc:docMk/>
            <pc:sldMk cId="689914825" sldId="256"/>
            <ac:spMk id="74" creationId="{8FEB141D-EE9F-4E9B-A332-74C5805801C3}"/>
          </ac:spMkLst>
        </pc:spChg>
        <pc:spChg chg="add mod">
          <ac:chgData name="Liam Gannon" userId="9df32d2d-9276-417e-92ea-caabde128d6e" providerId="ADAL" clId="{AD29F42C-FC71-4DFA-B00D-E7B3D19E656A}" dt="2022-04-03T06:58:48.476" v="254"/>
          <ac:spMkLst>
            <pc:docMk/>
            <pc:sldMk cId="689914825" sldId="256"/>
            <ac:spMk id="75" creationId="{D50ACA47-BDF5-4DFA-9344-D7A12E665212}"/>
          </ac:spMkLst>
        </pc:spChg>
        <pc:spChg chg="add mod">
          <ac:chgData name="Liam Gannon" userId="9df32d2d-9276-417e-92ea-caabde128d6e" providerId="ADAL" clId="{AD29F42C-FC71-4DFA-B00D-E7B3D19E656A}" dt="2022-04-03T06:58:52.911" v="255"/>
          <ac:spMkLst>
            <pc:docMk/>
            <pc:sldMk cId="689914825" sldId="256"/>
            <ac:spMk id="76" creationId="{B41DD47C-0992-4A33-82BF-9660F125B484}"/>
          </ac:spMkLst>
        </pc:spChg>
        <pc:spChg chg="add del mod">
          <ac:chgData name="Liam Gannon" userId="9df32d2d-9276-417e-92ea-caabde128d6e" providerId="ADAL" clId="{AD29F42C-FC71-4DFA-B00D-E7B3D19E656A}" dt="2022-04-02T21:25:24.209" v="123" actId="478"/>
          <ac:spMkLst>
            <pc:docMk/>
            <pc:sldMk cId="689914825" sldId="256"/>
            <ac:spMk id="77" creationId="{A67BFE13-7F85-4830-BACC-A463F3B12497}"/>
          </ac:spMkLst>
        </pc:spChg>
        <pc:spChg chg="add del mod">
          <ac:chgData name="Liam Gannon" userId="9df32d2d-9276-417e-92ea-caabde128d6e" providerId="ADAL" clId="{AD29F42C-FC71-4DFA-B00D-E7B3D19E656A}" dt="2022-04-02T21:25:31.054" v="125" actId="478"/>
          <ac:spMkLst>
            <pc:docMk/>
            <pc:sldMk cId="689914825" sldId="256"/>
            <ac:spMk id="78" creationId="{EE1E08C8-2D5D-4D3D-B6E5-0951067F1F72}"/>
          </ac:spMkLst>
        </pc:spChg>
        <pc:spChg chg="add del mod">
          <ac:chgData name="Liam Gannon" userId="9df32d2d-9276-417e-92ea-caabde128d6e" providerId="ADAL" clId="{AD29F42C-FC71-4DFA-B00D-E7B3D19E656A}" dt="2022-04-02T21:25:59.660" v="131" actId="478"/>
          <ac:spMkLst>
            <pc:docMk/>
            <pc:sldMk cId="689914825" sldId="256"/>
            <ac:spMk id="79" creationId="{4CA25AF5-7652-44B3-8BA4-4F43D4063BC6}"/>
          </ac:spMkLst>
        </pc:spChg>
        <pc:spChg chg="add mod">
          <ac:chgData name="Liam Gannon" userId="9df32d2d-9276-417e-92ea-caabde128d6e" providerId="ADAL" clId="{AD29F42C-FC71-4DFA-B00D-E7B3D19E656A}" dt="2022-04-02T21:34:13.488" v="199" actId="1076"/>
          <ac:spMkLst>
            <pc:docMk/>
            <pc:sldMk cId="689914825" sldId="256"/>
            <ac:spMk id="80" creationId="{E4FA3D81-B2F8-4982-8CA1-5A9E459C8E1F}"/>
          </ac:spMkLst>
        </pc:spChg>
        <pc:spChg chg="add mod">
          <ac:chgData name="Liam Gannon" userId="9df32d2d-9276-417e-92ea-caabde128d6e" providerId="ADAL" clId="{AD29F42C-FC71-4DFA-B00D-E7B3D19E656A}" dt="2022-04-03T06:58:18.277" v="247"/>
          <ac:spMkLst>
            <pc:docMk/>
            <pc:sldMk cId="689914825" sldId="256"/>
            <ac:spMk id="81" creationId="{EB753ADE-F6C4-4E37-8C1D-1DB502090F9B}"/>
          </ac:spMkLst>
        </pc:spChg>
        <pc:spChg chg="add mod">
          <ac:chgData name="Liam Gannon" userId="9df32d2d-9276-417e-92ea-caabde128d6e" providerId="ADAL" clId="{AD29F42C-FC71-4DFA-B00D-E7B3D19E656A}" dt="2022-04-03T06:58:23.158" v="248"/>
          <ac:spMkLst>
            <pc:docMk/>
            <pc:sldMk cId="689914825" sldId="256"/>
            <ac:spMk id="82" creationId="{0665666C-C220-436E-A5E8-91F9839E325A}"/>
          </ac:spMkLst>
        </pc:spChg>
        <pc:spChg chg="add mod">
          <ac:chgData name="Liam Gannon" userId="9df32d2d-9276-417e-92ea-caabde128d6e" providerId="ADAL" clId="{AD29F42C-FC71-4DFA-B00D-E7B3D19E656A}" dt="2022-04-03T06:58:30.434" v="250"/>
          <ac:spMkLst>
            <pc:docMk/>
            <pc:sldMk cId="689914825" sldId="256"/>
            <ac:spMk id="83" creationId="{6909307E-1C45-4A64-9B0B-A2AE7565D6CF}"/>
          </ac:spMkLst>
        </pc:spChg>
        <pc:spChg chg="add del mod">
          <ac:chgData name="Liam Gannon" userId="9df32d2d-9276-417e-92ea-caabde128d6e" providerId="ADAL" clId="{AD29F42C-FC71-4DFA-B00D-E7B3D19E656A}" dt="2022-04-02T21:27:53.042" v="145" actId="478"/>
          <ac:spMkLst>
            <pc:docMk/>
            <pc:sldMk cId="689914825" sldId="256"/>
            <ac:spMk id="84" creationId="{742D818A-5DD8-44C5-9285-682A6A147849}"/>
          </ac:spMkLst>
        </pc:spChg>
        <pc:spChg chg="add mod">
          <ac:chgData name="Liam Gannon" userId="9df32d2d-9276-417e-92ea-caabde128d6e" providerId="ADAL" clId="{AD29F42C-FC71-4DFA-B00D-E7B3D19E656A}" dt="2022-04-03T06:52:34.120" v="245" actId="20577"/>
          <ac:spMkLst>
            <pc:docMk/>
            <pc:sldMk cId="689914825" sldId="256"/>
            <ac:spMk id="85" creationId="{8F97DCF3-C0A3-4B8C-A368-F2D78F794E2C}"/>
          </ac:spMkLst>
        </pc:spChg>
      </pc:sldChg>
      <pc:sldChg chg="del">
        <pc:chgData name="Liam Gannon" userId="9df32d2d-9276-417e-92ea-caabde128d6e" providerId="ADAL" clId="{AD29F42C-FC71-4DFA-B00D-E7B3D19E656A}" dt="2022-04-02T21:36:08.050" v="206" actId="47"/>
        <pc:sldMkLst>
          <pc:docMk/>
          <pc:sldMk cId="3298840585" sldId="25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6503C-5E87-4D5B-A8C6-438F5DB7A8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0C3ED3-B280-4D48-9D26-4344DD8B22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E6D746-7EC0-4EE8-B0E3-B0F4072C8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9E8E7-DD30-4891-BAE3-2225375B644F}" type="datetimeFigureOut">
              <a:rPr lang="en-NZ" smtClean="0"/>
              <a:t>3/04/2022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89E7F9-2FB0-487C-94E6-790019656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51D726-A6D7-463D-A52A-EC70179FA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DF4B6-82F7-4261-91CC-884CF5643CB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52223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FEEAD-73B4-4844-B109-669CF764D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3BC8E9-E7A7-46DF-B969-7DCC67D7EB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631BF-94BD-49E2-A1C0-56E4CE1F6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9E8E7-DD30-4891-BAE3-2225375B644F}" type="datetimeFigureOut">
              <a:rPr lang="en-NZ" smtClean="0"/>
              <a:t>3/04/2022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AFB2AF-3216-4323-9A68-6150A7B56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36835-41E5-4128-AD22-FFC4AC166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DF4B6-82F7-4261-91CC-884CF5643CB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61698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20E300A-9A91-4D8B-9626-9DAC09EACB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94008A-627A-45EA-8FF2-1DA9286792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3D30A2-F20E-4D0F-8E1C-826E00424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9E8E7-DD30-4891-BAE3-2225375B644F}" type="datetimeFigureOut">
              <a:rPr lang="en-NZ" smtClean="0"/>
              <a:t>3/04/2022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BE5221-94A4-4755-8841-D9D2959F9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29AD43-ABAF-4E19-8625-495534886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DF4B6-82F7-4261-91CC-884CF5643CB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56484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E6105-2812-44AB-8F0B-294DD05E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6C1D44-B51A-4B61-AEFB-882FD9BF83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EB49D4-21F0-4903-B84E-EBA3C146D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9E8E7-DD30-4891-BAE3-2225375B644F}" type="datetimeFigureOut">
              <a:rPr lang="en-NZ" smtClean="0"/>
              <a:t>3/04/2022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3AA7C6-87B4-494F-B358-1F55DA44C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CD2223-4AA3-4137-9984-BAED9E041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DF4B6-82F7-4261-91CC-884CF5643CB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52153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56825-6C05-41A2-BF46-9A1EDC907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451172-64B3-42FE-AEBC-433D24604B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21E4C0-3460-4E62-9414-A7F0B1593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9E8E7-DD30-4891-BAE3-2225375B644F}" type="datetimeFigureOut">
              <a:rPr lang="en-NZ" smtClean="0"/>
              <a:t>3/04/2022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88CC6C-B929-4121-9990-346F18196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A86344-1A6C-441C-95C6-A59B8603A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DF4B6-82F7-4261-91CC-884CF5643CB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46985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F5A43-E408-47DF-B95A-659D7F1D1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74B31A-175A-4507-8041-EC8272AD67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2ED755-1F1A-4981-A73E-283393182E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1B3C2E-94C9-414F-A862-FC812A951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9E8E7-DD30-4891-BAE3-2225375B644F}" type="datetimeFigureOut">
              <a:rPr lang="en-NZ" smtClean="0"/>
              <a:t>3/04/2022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0F1F5C-2BA9-4C32-90CC-1EF3567F0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EC8CED-F436-454F-8C43-098A9DDC6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DF4B6-82F7-4261-91CC-884CF5643CB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97171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B4589-2E9B-432A-85FA-0038206E3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28218D-C856-40DA-9BBD-47F6E579DC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6FFB07-B2B4-4747-A25E-9FE15C1ED7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7E5336B-2CC2-4A72-88CA-B5E1FDA67E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F23712-E1D2-4F38-9A10-86F3B441E8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229701-54F7-4C3E-B43F-A6B5C202A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9E8E7-DD30-4891-BAE3-2225375B644F}" type="datetimeFigureOut">
              <a:rPr lang="en-NZ" smtClean="0"/>
              <a:t>3/04/2022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24505B-5F2F-4F0C-9EF7-E5C07DE77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A5B691-7F08-4B0B-AAC1-96EF4A5E3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DF4B6-82F7-4261-91CC-884CF5643CB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70925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83B7D-49E7-48DC-BF26-EC77A3522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1CA1D3-B150-4097-AF65-E07484271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9E8E7-DD30-4891-BAE3-2225375B644F}" type="datetimeFigureOut">
              <a:rPr lang="en-NZ" smtClean="0"/>
              <a:t>3/04/2022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238B5E-EA92-499A-9E5D-2F3D4FD46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1268E3-6899-4D99-A505-65CF9AD99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DF4B6-82F7-4261-91CC-884CF5643CB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9829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52AC69-93D3-4A2D-80BE-20E0FE149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9E8E7-DD30-4891-BAE3-2225375B644F}" type="datetimeFigureOut">
              <a:rPr lang="en-NZ" smtClean="0"/>
              <a:t>3/04/2022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3FFA81C-20C2-444D-BBF1-3A4F90659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03A35C-A459-4525-9504-C359AE3B1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DF4B6-82F7-4261-91CC-884CF5643CB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41861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9D2E7-7B6B-4568-B9D8-87C21F842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774649-971C-4916-B2F8-BA47DA7738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F193C1-8887-448C-B11A-400F4401EF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034AF5-6B8E-4D31-A7C3-9EF77EA08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9E8E7-DD30-4891-BAE3-2225375B644F}" type="datetimeFigureOut">
              <a:rPr lang="en-NZ" smtClean="0"/>
              <a:t>3/04/2022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0FAB9F-9ED6-4ACD-87B9-A1141DC75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8E3B93-79CA-4B5C-8403-C6923C5F0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DF4B6-82F7-4261-91CC-884CF5643CB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16021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E3701B-567C-4D86-8DE6-E3AFEABBA6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1F2A8C-E50A-4131-9F45-0D9EC2760E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5E45A2-28BE-4CD5-BB8C-3A2871E7D7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80DA9E-5726-417E-896E-818BA4156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9E8E7-DD30-4891-BAE3-2225375B644F}" type="datetimeFigureOut">
              <a:rPr lang="en-NZ" smtClean="0"/>
              <a:t>3/04/2022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B3A7ED-EB48-47DB-ACDB-63CAA41CD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E51799-B9BD-40A9-8318-ECA02512A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DF4B6-82F7-4261-91CC-884CF5643CB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78221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7D2DAD7-5834-475B-A9F0-A7BA59CF8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A5906A-9125-4142-9F64-295438F4E2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BFF920-D002-41B2-8C74-415786B1E9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9E8E7-DD30-4891-BAE3-2225375B644F}" type="datetimeFigureOut">
              <a:rPr lang="en-NZ" smtClean="0"/>
              <a:t>3/04/2022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5CDF43-84C0-464A-8176-10D9F74167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E44B55-6127-4284-8241-A61258451D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6DF4B6-82F7-4261-91CC-884CF5643CB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8312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Oval 68">
            <a:extLst>
              <a:ext uri="{FF2B5EF4-FFF2-40B4-BE49-F238E27FC236}">
                <a16:creationId xmlns:a16="http://schemas.microsoft.com/office/drawing/2014/main" id="{CDA00BCD-63C8-4C76-A975-D2947639AA52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5915712" y="1386731"/>
            <a:ext cx="706483" cy="5352022"/>
          </a:xfrm>
          <a:prstGeom prst="ellipse">
            <a:avLst/>
          </a:prstGeom>
          <a:solidFill>
            <a:srgbClr val="FFFFFF"/>
          </a:solidFill>
          <a:ln w="31750">
            <a:solidFill>
              <a:srgbClr val="EA157A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NZ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NZ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NZ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NZ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NZ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NZ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NZ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NZ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NZ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NZ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NZ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AutoShape 64">
            <a:extLst>
              <a:ext uri="{FF2B5EF4-FFF2-40B4-BE49-F238E27FC236}">
                <a16:creationId xmlns:a16="http://schemas.microsoft.com/office/drawing/2014/main" id="{A5E2CB4C-0BE7-4639-8E44-7CDF8790BE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0135" y="760858"/>
            <a:ext cx="553842" cy="289812"/>
          </a:xfrm>
          <a:prstGeom prst="irregularSeal2">
            <a:avLst/>
          </a:prstGeom>
          <a:solidFill>
            <a:srgbClr val="3F691D"/>
          </a:solidFill>
          <a:ln w="25400">
            <a:solidFill>
              <a:schemeClr val="dk1">
                <a:lumMod val="0"/>
                <a:lumOff val="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dk1">
                      <a:lumMod val="0"/>
                      <a:lumOff val="0"/>
                    </a:schemeClr>
                  </a:outerShdw>
                </a:effectLst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endParaRPr lang="en-NZ"/>
          </a:p>
        </p:txBody>
      </p:sp>
      <p:sp>
        <p:nvSpPr>
          <p:cNvPr id="7" name="AutoShape 65">
            <a:extLst>
              <a:ext uri="{FF2B5EF4-FFF2-40B4-BE49-F238E27FC236}">
                <a16:creationId xmlns:a16="http://schemas.microsoft.com/office/drawing/2014/main" id="{B252A2A0-24A0-4019-BD73-FDBC500CD7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8932" y="780085"/>
            <a:ext cx="553842" cy="289718"/>
          </a:xfrm>
          <a:prstGeom prst="irregularSeal2">
            <a:avLst/>
          </a:prstGeom>
          <a:solidFill>
            <a:srgbClr val="3F691D"/>
          </a:solidFill>
          <a:ln w="25400">
            <a:solidFill>
              <a:schemeClr val="dk1">
                <a:lumMod val="0"/>
                <a:lumOff val="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dk1">
                      <a:lumMod val="0"/>
                      <a:lumOff val="0"/>
                    </a:schemeClr>
                  </a:outerShdw>
                </a:effectLst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endParaRPr lang="en-NZ"/>
          </a:p>
        </p:txBody>
      </p:sp>
      <p:sp>
        <p:nvSpPr>
          <p:cNvPr id="8" name="AutoShape 66">
            <a:extLst>
              <a:ext uri="{FF2B5EF4-FFF2-40B4-BE49-F238E27FC236}">
                <a16:creationId xmlns:a16="http://schemas.microsoft.com/office/drawing/2014/main" id="{1F95962C-4537-44CA-9229-4C44FF29E0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32822" y="1679399"/>
            <a:ext cx="553842" cy="289718"/>
          </a:xfrm>
          <a:prstGeom prst="irregularSeal2">
            <a:avLst/>
          </a:prstGeom>
          <a:solidFill>
            <a:srgbClr val="3F691D"/>
          </a:solidFill>
          <a:ln w="25400">
            <a:solidFill>
              <a:schemeClr val="dk1">
                <a:lumMod val="0"/>
                <a:lumOff val="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dk1">
                      <a:lumMod val="0"/>
                      <a:lumOff val="0"/>
                    </a:schemeClr>
                  </a:outerShdw>
                </a:effectLst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endParaRPr lang="en-NZ"/>
          </a:p>
        </p:txBody>
      </p:sp>
      <p:sp>
        <p:nvSpPr>
          <p:cNvPr id="9" name="AutoShape 67">
            <a:extLst>
              <a:ext uri="{FF2B5EF4-FFF2-40B4-BE49-F238E27FC236}">
                <a16:creationId xmlns:a16="http://schemas.microsoft.com/office/drawing/2014/main" id="{D759172F-2B3F-4990-91BB-2ED71AFB00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6731" y="2699915"/>
            <a:ext cx="553842" cy="289718"/>
          </a:xfrm>
          <a:prstGeom prst="irregularSeal2">
            <a:avLst/>
          </a:prstGeom>
          <a:solidFill>
            <a:srgbClr val="3F691D"/>
          </a:solidFill>
          <a:ln w="25400">
            <a:solidFill>
              <a:schemeClr val="dk1">
                <a:lumMod val="0"/>
                <a:lumOff val="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dk1">
                      <a:lumMod val="0"/>
                      <a:lumOff val="0"/>
                    </a:schemeClr>
                  </a:outerShdw>
                </a:effectLst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endParaRPr lang="en-NZ"/>
          </a:p>
        </p:txBody>
      </p:sp>
      <p:sp>
        <p:nvSpPr>
          <p:cNvPr id="10" name="AutoShape 68">
            <a:extLst>
              <a:ext uri="{FF2B5EF4-FFF2-40B4-BE49-F238E27FC236}">
                <a16:creationId xmlns:a16="http://schemas.microsoft.com/office/drawing/2014/main" id="{91A7A08C-E13C-4FE5-8021-A3026486B9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8932" y="2222361"/>
            <a:ext cx="365308" cy="165028"/>
          </a:xfrm>
          <a:prstGeom prst="irregularSeal2">
            <a:avLst/>
          </a:prstGeom>
          <a:solidFill>
            <a:srgbClr val="3F691D"/>
          </a:solidFill>
          <a:ln w="25400">
            <a:solidFill>
              <a:schemeClr val="dk1">
                <a:lumMod val="0"/>
                <a:lumOff val="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dk1">
                      <a:lumMod val="0"/>
                      <a:lumOff val="0"/>
                    </a:schemeClr>
                  </a:outerShdw>
                </a:effectLst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endParaRPr lang="en-NZ"/>
          </a:p>
        </p:txBody>
      </p:sp>
      <p:sp>
        <p:nvSpPr>
          <p:cNvPr id="11" name="AutoShape 69">
            <a:extLst>
              <a:ext uri="{FF2B5EF4-FFF2-40B4-BE49-F238E27FC236}">
                <a16:creationId xmlns:a16="http://schemas.microsoft.com/office/drawing/2014/main" id="{804841FA-9465-4E92-94EA-28F62D1A31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87025" y="1325120"/>
            <a:ext cx="365308" cy="165028"/>
          </a:xfrm>
          <a:prstGeom prst="irregularSeal2">
            <a:avLst/>
          </a:prstGeom>
          <a:solidFill>
            <a:srgbClr val="3F691D"/>
          </a:solidFill>
          <a:ln w="25400">
            <a:solidFill>
              <a:schemeClr val="dk1">
                <a:lumMod val="0"/>
                <a:lumOff val="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dk1">
                      <a:lumMod val="0"/>
                      <a:lumOff val="0"/>
                    </a:schemeClr>
                  </a:outerShdw>
                </a:effectLst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endParaRPr lang="en-NZ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C2102E4-0264-4F97-8EEB-263986A700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10315" y="5377029"/>
            <a:ext cx="7270223" cy="246835"/>
          </a:xfrm>
          <a:prstGeom prst="rect">
            <a:avLst/>
          </a:prstGeom>
          <a:solidFill>
            <a:srgbClr val="B8BEC6"/>
          </a:solidFill>
          <a:ln w="25400">
            <a:solidFill>
              <a:schemeClr val="dk1">
                <a:lumMod val="0"/>
                <a:lumOff val="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dk1">
                      <a:lumMod val="0"/>
                      <a:lumOff val="0"/>
                    </a:schemeClr>
                  </a:outerShdw>
                </a:effectLst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NZ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Driveway– No Parking</a:t>
            </a:r>
            <a:endParaRPr lang="en-NZ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601BFFC9-B17F-4123-A52D-5F96C0DA889B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5913120" y="-867876"/>
            <a:ext cx="706483" cy="5437800"/>
          </a:xfrm>
          <a:prstGeom prst="ellipse">
            <a:avLst/>
          </a:prstGeom>
          <a:solidFill>
            <a:srgbClr val="FFFFFF"/>
          </a:solidFill>
          <a:ln w="31750">
            <a:solidFill>
              <a:srgbClr val="EA157A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NZ" sz="22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NZ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NZ" sz="22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NZ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NZ" sz="22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NZ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NZ" sz="22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NZ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NZ" sz="22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NZ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NZ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B626EDD-B370-4CC5-A385-628B91476E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4332693" y="2209072"/>
            <a:ext cx="821807" cy="530239"/>
          </a:xfrm>
          <a:prstGeom prst="rect">
            <a:avLst/>
          </a:prstGeom>
          <a:solidFill>
            <a:srgbClr val="5F9D2C"/>
          </a:solidFill>
          <a:ln w="25400">
            <a:solidFill>
              <a:schemeClr val="dk1">
                <a:lumMod val="0"/>
                <a:lumOff val="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dk1">
                      <a:lumMod val="0"/>
                      <a:lumOff val="0"/>
                    </a:schemeClr>
                  </a:outerShdw>
                </a:effectLst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NZ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endParaRPr lang="en-NZ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ADC52-038C-45B2-9105-D1A20D5918DB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6019357" y="3797649"/>
            <a:ext cx="830795" cy="530145"/>
          </a:xfrm>
          <a:prstGeom prst="rect">
            <a:avLst/>
          </a:prstGeom>
          <a:solidFill>
            <a:srgbClr val="5F9D2C"/>
          </a:solidFill>
          <a:ln w="25400">
            <a:solidFill>
              <a:schemeClr val="dk1">
                <a:lumMod val="0"/>
                <a:lumOff val="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dk1">
                      <a:lumMod val="0"/>
                      <a:lumOff val="0"/>
                    </a:schemeClr>
                  </a:outerShdw>
                </a:effectLst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NZ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endParaRPr lang="en-NZ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55D143F-F05B-4413-8EDD-04E60758B560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5166429" y="3816536"/>
            <a:ext cx="821807" cy="530145"/>
          </a:xfrm>
          <a:prstGeom prst="rect">
            <a:avLst/>
          </a:prstGeom>
          <a:solidFill>
            <a:srgbClr val="5F9D2C"/>
          </a:solidFill>
          <a:ln w="25400">
            <a:solidFill>
              <a:schemeClr val="dk1">
                <a:lumMod val="0"/>
                <a:lumOff val="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dk1">
                      <a:lumMod val="0"/>
                      <a:lumOff val="0"/>
                    </a:schemeClr>
                  </a:outerShdw>
                </a:effectLst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NZ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n-NZ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2AD4621-D0C7-4027-98E8-4BE0832570D4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4265753" y="3815931"/>
            <a:ext cx="821808" cy="530145"/>
          </a:xfrm>
          <a:prstGeom prst="rect">
            <a:avLst/>
          </a:prstGeom>
          <a:solidFill>
            <a:srgbClr val="5F9D2C"/>
          </a:solidFill>
          <a:ln w="25400">
            <a:solidFill>
              <a:schemeClr val="dk1">
                <a:lumMod val="0"/>
                <a:lumOff val="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dk1">
                      <a:lumMod val="0"/>
                      <a:lumOff val="0"/>
                    </a:schemeClr>
                  </a:outerShdw>
                </a:effectLst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NZ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endParaRPr lang="en-NZ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AutoShape 84">
            <a:extLst>
              <a:ext uri="{FF2B5EF4-FFF2-40B4-BE49-F238E27FC236}">
                <a16:creationId xmlns:a16="http://schemas.microsoft.com/office/drawing/2014/main" id="{578908D9-0780-4A2B-8AE7-0E52610996C2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10113955" y="1307010"/>
            <a:ext cx="212053" cy="1684023"/>
          </a:xfrm>
          <a:prstGeom prst="upArrow">
            <a:avLst>
              <a:gd name="adj1" fmla="val 50000"/>
              <a:gd name="adj2" fmla="val 199776"/>
            </a:avLst>
          </a:prstGeom>
          <a:solidFill>
            <a:srgbClr val="F373AF"/>
          </a:solidFill>
          <a:ln w="25400">
            <a:solidFill>
              <a:schemeClr val="dk1">
                <a:lumMod val="0"/>
                <a:lumOff val="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dk1">
                      <a:lumMod val="0"/>
                      <a:lumOff val="0"/>
                    </a:schemeClr>
                  </a:outerShdw>
                </a:effectLst>
              </a14:hiddenEffects>
            </a:ext>
          </a:extLst>
        </p:spPr>
        <p:txBody>
          <a:bodyPr rot="0" vert="eaVert" wrap="square" lIns="36576" tIns="36576" rIns="36576" bIns="36576" anchor="t" anchorCtr="0" upright="1">
            <a:noAutofit/>
          </a:bodyPr>
          <a:lstStyle/>
          <a:p>
            <a:endParaRPr lang="en-NZ"/>
          </a:p>
        </p:txBody>
      </p:sp>
      <p:sp>
        <p:nvSpPr>
          <p:cNvPr id="27" name="AutoShape 85">
            <a:extLst>
              <a:ext uri="{FF2B5EF4-FFF2-40B4-BE49-F238E27FC236}">
                <a16:creationId xmlns:a16="http://schemas.microsoft.com/office/drawing/2014/main" id="{4AE63D28-7FA8-4D7F-BDA9-C0FFC5FAA6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69017" y="4636240"/>
            <a:ext cx="205320" cy="197544"/>
          </a:xfrm>
          <a:prstGeom prst="star5">
            <a:avLst/>
          </a:prstGeom>
          <a:solidFill>
            <a:srgbClr val="FF0000"/>
          </a:solidFill>
          <a:ln w="25400">
            <a:solidFill>
              <a:schemeClr val="dk1">
                <a:lumMod val="0"/>
                <a:lumOff val="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dk1">
                      <a:lumMod val="0"/>
                      <a:lumOff val="0"/>
                    </a:schemeClr>
                  </a:outerShdw>
                </a:effectLst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endParaRPr lang="en-NZ"/>
          </a:p>
        </p:txBody>
      </p:sp>
      <p:sp>
        <p:nvSpPr>
          <p:cNvPr id="28" name="Text Box 86">
            <a:extLst>
              <a:ext uri="{FF2B5EF4-FFF2-40B4-BE49-F238E27FC236}">
                <a16:creationId xmlns:a16="http://schemas.microsoft.com/office/drawing/2014/main" id="{14616D0D-6D2A-4A30-B483-DA1952DB72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2542" y="4846884"/>
            <a:ext cx="2539234" cy="830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4E5B6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dk1">
                    <a:lumMod val="0"/>
                    <a:lumOff val="0"/>
                  </a:schemeClr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NZ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Grade Coordinator’s table / First aid</a:t>
            </a:r>
            <a:endParaRPr lang="en-NZ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Text Box 87">
            <a:extLst>
              <a:ext uri="{FF2B5EF4-FFF2-40B4-BE49-F238E27FC236}">
                <a16:creationId xmlns:a16="http://schemas.microsoft.com/office/drawing/2014/main" id="{142CC2D9-2F9D-4EA0-B2A8-15D2F3A98142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9453361" y="2303708"/>
            <a:ext cx="1566780" cy="1998996"/>
          </a:xfrm>
          <a:prstGeom prst="rect">
            <a:avLst/>
          </a:prstGeom>
          <a:noFill/>
          <a:ln w="25400">
            <a:solidFill>
              <a:schemeClr val="dk1">
                <a:lumMod val="0"/>
                <a:lumOff val="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4E5B6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NZ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  rotating between      pitches, go in this direction, till you hit the </a:t>
            </a:r>
            <a:r>
              <a:rPr lang="en-NZ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playground</a:t>
            </a:r>
            <a:r>
              <a:rPr lang="en-NZ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start again from Pitch 1</a:t>
            </a:r>
            <a:endParaRPr lang="en-NZ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NZ" sz="1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Stay in your POD</a:t>
            </a:r>
            <a:endParaRPr lang="en-NZ" sz="11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30" name="AutoShape 88">
            <a:extLst>
              <a:ext uri="{FF2B5EF4-FFF2-40B4-BE49-F238E27FC236}">
                <a16:creationId xmlns:a16="http://schemas.microsoft.com/office/drawing/2014/main" id="{6EB0643B-BD63-4BFF-9F9F-1C8FB51DD783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3040574" y="1060284"/>
            <a:ext cx="11760" cy="3544760"/>
          </a:xfrm>
          <a:prstGeom prst="straightConnector1">
            <a:avLst/>
          </a:prstGeom>
          <a:noFill/>
          <a:ln w="57150">
            <a:solidFill>
              <a:schemeClr val="dk1">
                <a:lumMod val="0"/>
                <a:lumOff val="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dk1">
                      <a:lumMod val="0"/>
                      <a:lumOff val="0"/>
                    </a:schemeClr>
                  </a:outerShdw>
                </a:effectLst>
              </a14:hiddenEffects>
            </a:ext>
          </a:extLst>
        </p:spPr>
      </p:cxnSp>
      <p:sp>
        <p:nvSpPr>
          <p:cNvPr id="31" name="AutoShape 89">
            <a:extLst>
              <a:ext uri="{FF2B5EF4-FFF2-40B4-BE49-F238E27FC236}">
                <a16:creationId xmlns:a16="http://schemas.microsoft.com/office/drawing/2014/main" id="{A7D391FC-3E5E-4091-8334-F05B41CBC5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9793" y="893936"/>
            <a:ext cx="365213" cy="165028"/>
          </a:xfrm>
          <a:prstGeom prst="irregularSeal2">
            <a:avLst/>
          </a:prstGeom>
          <a:solidFill>
            <a:srgbClr val="3F691D"/>
          </a:solidFill>
          <a:ln w="25400">
            <a:solidFill>
              <a:schemeClr val="dk1">
                <a:lumMod val="0"/>
                <a:lumOff val="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dk1">
                      <a:lumMod val="0"/>
                      <a:lumOff val="0"/>
                    </a:schemeClr>
                  </a:outerShdw>
                </a:effectLst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endParaRPr lang="en-NZ"/>
          </a:p>
        </p:txBody>
      </p:sp>
      <p:sp>
        <p:nvSpPr>
          <p:cNvPr id="32" name="AutoShape 90">
            <a:extLst>
              <a:ext uri="{FF2B5EF4-FFF2-40B4-BE49-F238E27FC236}">
                <a16:creationId xmlns:a16="http://schemas.microsoft.com/office/drawing/2014/main" id="{BD2CA2D4-85FA-40C9-B7BC-35A9A650C6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5006" y="833617"/>
            <a:ext cx="365308" cy="165028"/>
          </a:xfrm>
          <a:prstGeom prst="irregularSeal2">
            <a:avLst/>
          </a:prstGeom>
          <a:solidFill>
            <a:srgbClr val="3F691D"/>
          </a:solidFill>
          <a:ln w="25400">
            <a:solidFill>
              <a:schemeClr val="dk1">
                <a:lumMod val="0"/>
                <a:lumOff val="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dk1">
                      <a:lumMod val="0"/>
                      <a:lumOff val="0"/>
                    </a:schemeClr>
                  </a:outerShdw>
                </a:effectLst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endParaRPr lang="en-NZ"/>
          </a:p>
        </p:txBody>
      </p:sp>
      <p:sp>
        <p:nvSpPr>
          <p:cNvPr id="33" name="AutoShape 91">
            <a:extLst>
              <a:ext uri="{FF2B5EF4-FFF2-40B4-BE49-F238E27FC236}">
                <a16:creationId xmlns:a16="http://schemas.microsoft.com/office/drawing/2014/main" id="{38C5E788-8A4D-45D4-A831-A2ACDD6127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28795" y="769246"/>
            <a:ext cx="553747" cy="289718"/>
          </a:xfrm>
          <a:prstGeom prst="irregularSeal2">
            <a:avLst/>
          </a:prstGeom>
          <a:solidFill>
            <a:srgbClr val="3F691D"/>
          </a:solidFill>
          <a:ln w="25400">
            <a:solidFill>
              <a:schemeClr val="dk1">
                <a:lumMod val="0"/>
                <a:lumOff val="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dk1">
                      <a:lumMod val="0"/>
                      <a:lumOff val="0"/>
                    </a:schemeClr>
                  </a:outerShdw>
                </a:effectLst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endParaRPr lang="en-NZ"/>
          </a:p>
        </p:txBody>
      </p:sp>
      <p:sp>
        <p:nvSpPr>
          <p:cNvPr id="34" name="AutoShape 92">
            <a:extLst>
              <a:ext uri="{FF2B5EF4-FFF2-40B4-BE49-F238E27FC236}">
                <a16:creationId xmlns:a16="http://schemas.microsoft.com/office/drawing/2014/main" id="{8696F663-0D0A-456C-8E9E-08A8D43068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80768" y="769246"/>
            <a:ext cx="553747" cy="289718"/>
          </a:xfrm>
          <a:prstGeom prst="irregularSeal2">
            <a:avLst/>
          </a:prstGeom>
          <a:solidFill>
            <a:srgbClr val="3F691D"/>
          </a:solidFill>
          <a:ln w="25400">
            <a:solidFill>
              <a:schemeClr val="dk1">
                <a:lumMod val="0"/>
                <a:lumOff val="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dk1">
                      <a:lumMod val="0"/>
                      <a:lumOff val="0"/>
                    </a:schemeClr>
                  </a:outerShdw>
                </a:effectLst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endParaRPr lang="en-NZ"/>
          </a:p>
        </p:txBody>
      </p:sp>
      <p:sp>
        <p:nvSpPr>
          <p:cNvPr id="35" name="AutoShape 93">
            <a:extLst>
              <a:ext uri="{FF2B5EF4-FFF2-40B4-BE49-F238E27FC236}">
                <a16:creationId xmlns:a16="http://schemas.microsoft.com/office/drawing/2014/main" id="{EE5B1C14-9FC7-4864-8373-24760303A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34515" y="769246"/>
            <a:ext cx="553842" cy="289718"/>
          </a:xfrm>
          <a:prstGeom prst="irregularSeal2">
            <a:avLst/>
          </a:prstGeom>
          <a:solidFill>
            <a:srgbClr val="3F691D"/>
          </a:solidFill>
          <a:ln w="25400">
            <a:solidFill>
              <a:schemeClr val="dk1">
                <a:lumMod val="0"/>
                <a:lumOff val="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dk1">
                      <a:lumMod val="0"/>
                      <a:lumOff val="0"/>
                    </a:schemeClr>
                  </a:outerShdw>
                </a:effectLst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endParaRPr lang="en-NZ"/>
          </a:p>
        </p:txBody>
      </p:sp>
      <p:sp>
        <p:nvSpPr>
          <p:cNvPr id="36" name="AutoShape 94">
            <a:extLst>
              <a:ext uri="{FF2B5EF4-FFF2-40B4-BE49-F238E27FC236}">
                <a16:creationId xmlns:a16="http://schemas.microsoft.com/office/drawing/2014/main" id="{EDF635F7-12C9-4B6E-84A0-E70B1CAB66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6775" y="769246"/>
            <a:ext cx="553842" cy="281424"/>
          </a:xfrm>
          <a:prstGeom prst="irregularSeal2">
            <a:avLst/>
          </a:prstGeom>
          <a:solidFill>
            <a:srgbClr val="3F691D"/>
          </a:solidFill>
          <a:ln w="25400">
            <a:solidFill>
              <a:schemeClr val="dk1">
                <a:lumMod val="0"/>
                <a:lumOff val="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dk1">
                      <a:lumMod val="0"/>
                      <a:lumOff val="0"/>
                    </a:schemeClr>
                  </a:outerShdw>
                </a:effectLst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endParaRPr lang="en-NZ"/>
          </a:p>
        </p:txBody>
      </p:sp>
      <p:sp>
        <p:nvSpPr>
          <p:cNvPr id="37" name="AutoShape 95">
            <a:extLst>
              <a:ext uri="{FF2B5EF4-FFF2-40B4-BE49-F238E27FC236}">
                <a16:creationId xmlns:a16="http://schemas.microsoft.com/office/drawing/2014/main" id="{59227A9B-DFE3-4786-93E6-E711FE091C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93078" y="833617"/>
            <a:ext cx="365213" cy="165028"/>
          </a:xfrm>
          <a:prstGeom prst="irregularSeal2">
            <a:avLst/>
          </a:prstGeom>
          <a:solidFill>
            <a:srgbClr val="3F691D"/>
          </a:solidFill>
          <a:ln w="25400">
            <a:solidFill>
              <a:schemeClr val="dk1">
                <a:lumMod val="0"/>
                <a:lumOff val="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dk1">
                      <a:lumMod val="0"/>
                      <a:lumOff val="0"/>
                    </a:schemeClr>
                  </a:outerShdw>
                </a:effectLst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endParaRPr lang="en-NZ"/>
          </a:p>
        </p:txBody>
      </p:sp>
      <p:sp>
        <p:nvSpPr>
          <p:cNvPr id="38" name="AutoShape 96">
            <a:extLst>
              <a:ext uri="{FF2B5EF4-FFF2-40B4-BE49-F238E27FC236}">
                <a16:creationId xmlns:a16="http://schemas.microsoft.com/office/drawing/2014/main" id="{A840DC92-CB1C-491D-A9B4-BB36B2A031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6482" y="788378"/>
            <a:ext cx="365308" cy="165028"/>
          </a:xfrm>
          <a:prstGeom prst="irregularSeal2">
            <a:avLst/>
          </a:prstGeom>
          <a:solidFill>
            <a:srgbClr val="3F691D"/>
          </a:solidFill>
          <a:ln w="25400">
            <a:solidFill>
              <a:schemeClr val="dk1">
                <a:lumMod val="0"/>
                <a:lumOff val="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dk1">
                      <a:lumMod val="0"/>
                      <a:lumOff val="0"/>
                    </a:schemeClr>
                  </a:outerShdw>
                </a:effectLst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endParaRPr lang="en-NZ"/>
          </a:p>
        </p:txBody>
      </p:sp>
      <p:sp>
        <p:nvSpPr>
          <p:cNvPr id="39" name="AutoShape 97">
            <a:extLst>
              <a:ext uri="{FF2B5EF4-FFF2-40B4-BE49-F238E27FC236}">
                <a16:creationId xmlns:a16="http://schemas.microsoft.com/office/drawing/2014/main" id="{3C51CFE4-203C-4005-87C1-BACDA09D2D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5452" y="894030"/>
            <a:ext cx="365213" cy="165028"/>
          </a:xfrm>
          <a:prstGeom prst="irregularSeal2">
            <a:avLst/>
          </a:prstGeom>
          <a:solidFill>
            <a:srgbClr val="3F691D"/>
          </a:solidFill>
          <a:ln w="25400">
            <a:solidFill>
              <a:schemeClr val="dk1">
                <a:lumMod val="0"/>
                <a:lumOff val="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dk1">
                      <a:lumMod val="0"/>
                      <a:lumOff val="0"/>
                    </a:schemeClr>
                  </a:outerShdw>
                </a:effectLst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endParaRPr lang="en-NZ"/>
          </a:p>
        </p:txBody>
      </p:sp>
      <p:sp>
        <p:nvSpPr>
          <p:cNvPr id="40" name="AutoShape 98">
            <a:extLst>
              <a:ext uri="{FF2B5EF4-FFF2-40B4-BE49-F238E27FC236}">
                <a16:creationId xmlns:a16="http://schemas.microsoft.com/office/drawing/2014/main" id="{05E63E99-EC2E-4101-BED5-456A58747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91377" y="788378"/>
            <a:ext cx="553842" cy="281424"/>
          </a:xfrm>
          <a:prstGeom prst="irregularSeal2">
            <a:avLst/>
          </a:prstGeom>
          <a:solidFill>
            <a:srgbClr val="3F691D"/>
          </a:solidFill>
          <a:ln w="25400">
            <a:solidFill>
              <a:schemeClr val="dk1">
                <a:lumMod val="0"/>
                <a:lumOff val="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dk1">
                      <a:lumMod val="0"/>
                      <a:lumOff val="0"/>
                    </a:schemeClr>
                  </a:outerShdw>
                </a:effectLst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endParaRPr lang="en-NZ"/>
          </a:p>
        </p:txBody>
      </p:sp>
      <p:sp>
        <p:nvSpPr>
          <p:cNvPr id="41" name="AutoShape 99">
            <a:extLst>
              <a:ext uri="{FF2B5EF4-FFF2-40B4-BE49-F238E27FC236}">
                <a16:creationId xmlns:a16="http://schemas.microsoft.com/office/drawing/2014/main" id="{515D3FA4-554E-4DE5-BB22-0FD94CE10F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37887" y="893936"/>
            <a:ext cx="365308" cy="165028"/>
          </a:xfrm>
          <a:prstGeom prst="irregularSeal2">
            <a:avLst/>
          </a:prstGeom>
          <a:solidFill>
            <a:srgbClr val="3F691D"/>
          </a:solidFill>
          <a:ln w="25400">
            <a:solidFill>
              <a:schemeClr val="dk1">
                <a:lumMod val="0"/>
                <a:lumOff val="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dk1">
                      <a:lumMod val="0"/>
                      <a:lumOff val="0"/>
                    </a:schemeClr>
                  </a:outerShdw>
                </a:effectLst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endParaRPr lang="en-NZ"/>
          </a:p>
        </p:txBody>
      </p:sp>
      <p:sp>
        <p:nvSpPr>
          <p:cNvPr id="42" name="AutoShape 100">
            <a:extLst>
              <a:ext uri="{FF2B5EF4-FFF2-40B4-BE49-F238E27FC236}">
                <a16:creationId xmlns:a16="http://schemas.microsoft.com/office/drawing/2014/main" id="{A7995E50-6ACC-416D-987F-2E590391C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3196" y="833617"/>
            <a:ext cx="365213" cy="165028"/>
          </a:xfrm>
          <a:prstGeom prst="irregularSeal2">
            <a:avLst/>
          </a:prstGeom>
          <a:solidFill>
            <a:srgbClr val="3F691D"/>
          </a:solidFill>
          <a:ln w="25400">
            <a:solidFill>
              <a:schemeClr val="dk1">
                <a:lumMod val="0"/>
                <a:lumOff val="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dk1">
                      <a:lumMod val="0"/>
                      <a:lumOff val="0"/>
                    </a:schemeClr>
                  </a:outerShdw>
                </a:effectLst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endParaRPr lang="en-NZ"/>
          </a:p>
        </p:txBody>
      </p:sp>
      <p:cxnSp>
        <p:nvCxnSpPr>
          <p:cNvPr id="43" name="AutoShape 101">
            <a:extLst>
              <a:ext uri="{FF2B5EF4-FFF2-40B4-BE49-F238E27FC236}">
                <a16:creationId xmlns:a16="http://schemas.microsoft.com/office/drawing/2014/main" id="{C1CBAC7E-7FF0-46C1-BF9B-3B79EE328183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3028814" y="1049916"/>
            <a:ext cx="2097393" cy="10367"/>
          </a:xfrm>
          <a:prstGeom prst="straightConnector1">
            <a:avLst/>
          </a:prstGeom>
          <a:noFill/>
          <a:ln w="57150">
            <a:solidFill>
              <a:schemeClr val="dk1">
                <a:lumMod val="0"/>
                <a:lumOff val="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dk1">
                      <a:lumMod val="0"/>
                      <a:lumOff val="0"/>
                    </a:schemeClr>
                  </a:outerShdw>
                </a:effectLst>
              </a14:hiddenEffects>
            </a:ext>
          </a:extLst>
        </p:spPr>
      </p:cxnSp>
      <p:cxnSp>
        <p:nvCxnSpPr>
          <p:cNvPr id="44" name="AutoShape 102">
            <a:extLst>
              <a:ext uri="{FF2B5EF4-FFF2-40B4-BE49-F238E27FC236}">
                <a16:creationId xmlns:a16="http://schemas.microsoft.com/office/drawing/2014/main" id="{524643B8-B339-4AEB-A2B8-11271C690D57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5444382" y="1049916"/>
            <a:ext cx="5172830" cy="20735"/>
          </a:xfrm>
          <a:prstGeom prst="straightConnector1">
            <a:avLst/>
          </a:prstGeom>
          <a:noFill/>
          <a:ln w="57150">
            <a:solidFill>
              <a:schemeClr val="dk1">
                <a:lumMod val="0"/>
                <a:lumOff val="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dk1">
                      <a:lumMod val="0"/>
                      <a:lumOff val="0"/>
                    </a:schemeClr>
                  </a:outerShdw>
                </a:effectLst>
              </a14:hiddenEffects>
            </a:ext>
          </a:extLst>
        </p:spPr>
      </p:cxnSp>
      <p:cxnSp>
        <p:nvCxnSpPr>
          <p:cNvPr id="45" name="AutoShape 103">
            <a:extLst>
              <a:ext uri="{FF2B5EF4-FFF2-40B4-BE49-F238E27FC236}">
                <a16:creationId xmlns:a16="http://schemas.microsoft.com/office/drawing/2014/main" id="{94F2A8E7-7234-4287-8BCA-4C8386120A0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279367" y="842005"/>
            <a:ext cx="0" cy="592537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dk1">
                      <a:lumMod val="0"/>
                      <a:lumOff val="0"/>
                    </a:schemeClr>
                  </a:outerShdw>
                </a:effectLst>
              </a14:hiddenEffects>
            </a:ext>
          </a:extLst>
        </p:spPr>
      </p:cxnSp>
      <p:sp>
        <p:nvSpPr>
          <p:cNvPr id="46" name="Text Box 104">
            <a:extLst>
              <a:ext uri="{FF2B5EF4-FFF2-40B4-BE49-F238E27FC236}">
                <a16:creationId xmlns:a16="http://schemas.microsoft.com/office/drawing/2014/main" id="{CBDB923F-293D-44AB-84C9-23DAA19387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9367" y="788378"/>
            <a:ext cx="542083" cy="441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4E5B6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dk1">
                    <a:lumMod val="0"/>
                    <a:lumOff val="0"/>
                  </a:schemeClr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NZ" sz="14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Gate</a:t>
            </a:r>
            <a:endParaRPr lang="en-NZ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47" name="AutoShape 105">
            <a:extLst>
              <a:ext uri="{FF2B5EF4-FFF2-40B4-BE49-F238E27FC236}">
                <a16:creationId xmlns:a16="http://schemas.microsoft.com/office/drawing/2014/main" id="{3F7BD9A8-3F9C-4790-B449-57E3956C0E92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2826718" y="4846884"/>
            <a:ext cx="494949" cy="498949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dk1">
                      <a:lumMod val="0"/>
                      <a:lumOff val="0"/>
                    </a:schemeClr>
                  </a:outerShdw>
                </a:effectLst>
              </a14:hiddenEffects>
            </a:ext>
          </a:extLst>
        </p:spPr>
      </p:cxnSp>
      <p:sp>
        <p:nvSpPr>
          <p:cNvPr id="48" name="Text Box 106">
            <a:extLst>
              <a:ext uri="{FF2B5EF4-FFF2-40B4-BE49-F238E27FC236}">
                <a16:creationId xmlns:a16="http://schemas.microsoft.com/office/drawing/2014/main" id="{8802C43D-4EF5-459B-9033-07331D7B71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6600" y="4958568"/>
            <a:ext cx="593768" cy="1420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4E5B6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dk1">
                    <a:lumMod val="0"/>
                    <a:lumOff val="0"/>
                  </a:schemeClr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NZ" sz="14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Ramp Access from Raroa Park </a:t>
            </a:r>
            <a:endParaRPr lang="en-NZ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49" name="AutoShape 107">
            <a:extLst>
              <a:ext uri="{FF2B5EF4-FFF2-40B4-BE49-F238E27FC236}">
                <a16:creationId xmlns:a16="http://schemas.microsoft.com/office/drawing/2014/main" id="{5AD4D080-745B-4A9F-9B81-12BAC65614D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0817505" y="5083258"/>
            <a:ext cx="0" cy="644562"/>
          </a:xfrm>
          <a:prstGeom prst="straightConnector1">
            <a:avLst/>
          </a:prstGeom>
          <a:noFill/>
          <a:ln w="25400">
            <a:solidFill>
              <a:schemeClr val="dk1">
                <a:lumMod val="0"/>
                <a:lumOff val="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dk1">
                      <a:lumMod val="0"/>
                      <a:lumOff val="0"/>
                    </a:schemeClr>
                  </a:outerShdw>
                </a:effectLst>
              </a14:hiddenEffects>
            </a:ext>
          </a:extLst>
        </p:spPr>
      </p:cxnSp>
      <p:sp>
        <p:nvSpPr>
          <p:cNvPr id="50" name="Text Box 108">
            <a:extLst>
              <a:ext uri="{FF2B5EF4-FFF2-40B4-BE49-F238E27FC236}">
                <a16:creationId xmlns:a16="http://schemas.microsoft.com/office/drawing/2014/main" id="{31BF138D-52AC-4B9F-9E7F-E8DFBE664B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67898" y="4200720"/>
            <a:ext cx="698372" cy="1566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4E5B6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dk1">
                    <a:lumMod val="0"/>
                    <a:lumOff val="0"/>
                  </a:schemeClr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NZ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Driveway Gate locked closed</a:t>
            </a:r>
            <a:endParaRPr lang="en-NZ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5536C331-7858-4D45-87A9-0948C3041F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4198" y="373216"/>
            <a:ext cx="10131520" cy="299803"/>
          </a:xfrm>
          <a:prstGeom prst="rect">
            <a:avLst/>
          </a:prstGeom>
          <a:solidFill>
            <a:srgbClr val="B8BEC6"/>
          </a:solidFill>
          <a:ln w="25400">
            <a:solidFill>
              <a:schemeClr val="dk1">
                <a:lumMod val="0"/>
                <a:lumOff val="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dk1">
                      <a:lumMod val="0"/>
                      <a:lumOff val="0"/>
                    </a:schemeClr>
                  </a:outerShdw>
                </a:effectLst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NZ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Burma Rd				Carparking along here</a:t>
            </a:r>
            <a:endParaRPr lang="en-NZ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2" name="Text Box 110">
            <a:extLst>
              <a:ext uri="{FF2B5EF4-FFF2-40B4-BE49-F238E27FC236}">
                <a16:creationId xmlns:a16="http://schemas.microsoft.com/office/drawing/2014/main" id="{45F5BDBE-F445-458C-9A74-D90D2E2AD1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9025" y="122705"/>
            <a:ext cx="4569199" cy="250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4E5B6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dk1">
                    <a:lumMod val="0"/>
                    <a:lumOff val="0"/>
                  </a:schemeClr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NZ" sz="12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Onslow College</a:t>
            </a:r>
            <a:endParaRPr lang="en-NZ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53" name="AutoShape 111">
            <a:extLst>
              <a:ext uri="{FF2B5EF4-FFF2-40B4-BE49-F238E27FC236}">
                <a16:creationId xmlns:a16="http://schemas.microsoft.com/office/drawing/2014/main" id="{519D1F22-1E00-4924-92E4-035F04FD5DE3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9009647" y="165776"/>
            <a:ext cx="0" cy="272942"/>
          </a:xfrm>
          <a:prstGeom prst="straightConnector1">
            <a:avLst/>
          </a:prstGeom>
          <a:noFill/>
          <a:ln w="25400">
            <a:solidFill>
              <a:schemeClr val="dk1">
                <a:lumMod val="0"/>
                <a:lumOff val="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dk1">
                      <a:lumMod val="0"/>
                      <a:lumOff val="0"/>
                    </a:schemeClr>
                  </a:outerShdw>
                </a:effectLst>
              </a14:hiddenEffects>
            </a:ext>
          </a:extLst>
        </p:spPr>
      </p:cxnSp>
      <p:sp>
        <p:nvSpPr>
          <p:cNvPr id="54" name="Rectangle 53">
            <a:extLst>
              <a:ext uri="{FF2B5EF4-FFF2-40B4-BE49-F238E27FC236}">
                <a16:creationId xmlns:a16="http://schemas.microsoft.com/office/drawing/2014/main" id="{A93E235A-2B37-4ED9-9738-D366AD62BF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9688" y="673019"/>
            <a:ext cx="823840" cy="6113394"/>
          </a:xfrm>
          <a:prstGeom prst="rect">
            <a:avLst/>
          </a:prstGeom>
          <a:solidFill>
            <a:srgbClr val="B8BEC6"/>
          </a:solidFill>
          <a:ln w="25400">
            <a:solidFill>
              <a:schemeClr val="dk1">
                <a:lumMod val="0"/>
                <a:lumOff val="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dk1">
                      <a:lumMod val="0"/>
                      <a:lumOff val="0"/>
                    </a:schemeClr>
                  </a:outerShdw>
                </a:effectLst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NZ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NZ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NZ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NZ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NZ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NZ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NZ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NZ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NZ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NZ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NZ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NZ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NZ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NZ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NZ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NZ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NZ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NZ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NZ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NZ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NZ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NZ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NZ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Raroa</a:t>
            </a:r>
            <a:r>
              <a:rPr lang="en-NZ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Park Carparking</a:t>
            </a:r>
            <a:endParaRPr lang="en-NZ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55" name="AutoShape 113">
            <a:extLst>
              <a:ext uri="{FF2B5EF4-FFF2-40B4-BE49-F238E27FC236}">
                <a16:creationId xmlns:a16="http://schemas.microsoft.com/office/drawing/2014/main" id="{4B172F3F-4490-4D94-9C53-A9FDCBAC5941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10975313" y="5092494"/>
            <a:ext cx="173360" cy="129214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dk1">
                      <a:lumMod val="0"/>
                      <a:lumOff val="0"/>
                    </a:schemeClr>
                  </a:outerShdw>
                </a:effectLst>
              </a14:hiddenEffects>
            </a:ext>
          </a:extLst>
        </p:spPr>
      </p:cxnSp>
      <p:sp>
        <p:nvSpPr>
          <p:cNvPr id="56" name="Rectangle 55">
            <a:extLst>
              <a:ext uri="{FF2B5EF4-FFF2-40B4-BE49-F238E27FC236}">
                <a16:creationId xmlns:a16="http://schemas.microsoft.com/office/drawing/2014/main" id="{ABCEE5AE-FB76-4A8E-B183-9A2E4800B2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3224" y="5767498"/>
            <a:ext cx="1300771" cy="1018915"/>
          </a:xfrm>
          <a:prstGeom prst="rect">
            <a:avLst/>
          </a:prstGeom>
          <a:solidFill>
            <a:srgbClr val="262626"/>
          </a:solidFill>
          <a:ln w="25400">
            <a:solidFill>
              <a:schemeClr val="dk1">
                <a:lumMod val="0"/>
                <a:lumOff val="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dk1">
                      <a:lumMod val="0"/>
                      <a:lumOff val="0"/>
                    </a:schemeClr>
                  </a:outerShdw>
                </a:effectLst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endParaRPr lang="en-NZ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5A67E16F-2CEE-4453-A4F9-5A14B73F48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62376" y="6270217"/>
            <a:ext cx="1300771" cy="516196"/>
          </a:xfrm>
          <a:prstGeom prst="rect">
            <a:avLst/>
          </a:prstGeom>
          <a:solidFill>
            <a:srgbClr val="262626"/>
          </a:solidFill>
          <a:ln w="25400">
            <a:solidFill>
              <a:schemeClr val="dk1">
                <a:lumMod val="0"/>
                <a:lumOff val="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dk1">
                      <a:lumMod val="0"/>
                      <a:lumOff val="0"/>
                    </a:schemeClr>
                  </a:outerShdw>
                </a:effectLst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endParaRPr lang="en-NZ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5959A414-FB93-40AE-BE38-18234E1F6B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6482" y="5760806"/>
            <a:ext cx="1300771" cy="1018915"/>
          </a:xfrm>
          <a:prstGeom prst="rect">
            <a:avLst/>
          </a:prstGeom>
          <a:solidFill>
            <a:srgbClr val="262626"/>
          </a:solidFill>
          <a:ln w="25400">
            <a:solidFill>
              <a:schemeClr val="dk1">
                <a:lumMod val="0"/>
                <a:lumOff val="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dk1">
                      <a:lumMod val="0"/>
                      <a:lumOff val="0"/>
                    </a:schemeClr>
                  </a:outerShdw>
                </a:effectLst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endParaRPr lang="en-NZ"/>
          </a:p>
        </p:txBody>
      </p:sp>
      <p:sp>
        <p:nvSpPr>
          <p:cNvPr id="59" name="Text Box 117">
            <a:extLst>
              <a:ext uri="{FF2B5EF4-FFF2-40B4-BE49-F238E27FC236}">
                <a16:creationId xmlns:a16="http://schemas.microsoft.com/office/drawing/2014/main" id="{FEF5B83A-C05E-4759-B259-526498156D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87657" y="5623864"/>
            <a:ext cx="607994" cy="8044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4E5B6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dk1">
                    <a:lumMod val="0"/>
                    <a:lumOff val="0"/>
                  </a:schemeClr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NZ" sz="12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Toilets this way</a:t>
            </a:r>
            <a:endParaRPr lang="en-NZ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0" name="AutoShape 118">
            <a:extLst>
              <a:ext uri="{FF2B5EF4-FFF2-40B4-BE49-F238E27FC236}">
                <a16:creationId xmlns:a16="http://schemas.microsoft.com/office/drawing/2014/main" id="{CEBCC19C-88CF-43B0-9C6A-E84B541290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1791" y="6586230"/>
            <a:ext cx="187870" cy="193491"/>
          </a:xfrm>
          <a:prstGeom prst="star4">
            <a:avLst>
              <a:gd name="adj" fmla="val 12500"/>
            </a:avLst>
          </a:prstGeom>
          <a:solidFill>
            <a:srgbClr val="4E5B6F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dk1">
                      <a:lumMod val="0"/>
                      <a:lumOff val="0"/>
                    </a:schemeClr>
                  </a:outerShdw>
                </a:effectLst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endParaRPr lang="en-NZ"/>
          </a:p>
        </p:txBody>
      </p:sp>
      <p:sp>
        <p:nvSpPr>
          <p:cNvPr id="61" name="AutoShape 119">
            <a:extLst>
              <a:ext uri="{FF2B5EF4-FFF2-40B4-BE49-F238E27FC236}">
                <a16:creationId xmlns:a16="http://schemas.microsoft.com/office/drawing/2014/main" id="{6A5B1510-C4FF-4CF9-8C6B-276F9C2EBA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80618" y="6597257"/>
            <a:ext cx="187870" cy="193397"/>
          </a:xfrm>
          <a:prstGeom prst="star4">
            <a:avLst>
              <a:gd name="adj" fmla="val 12500"/>
            </a:avLst>
          </a:prstGeom>
          <a:solidFill>
            <a:srgbClr val="4E5B6F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dk1">
                      <a:lumMod val="0"/>
                      <a:lumOff val="0"/>
                    </a:schemeClr>
                  </a:outerShdw>
                </a:effectLst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endParaRPr lang="en-NZ"/>
          </a:p>
        </p:txBody>
      </p:sp>
      <p:sp>
        <p:nvSpPr>
          <p:cNvPr id="62" name="Text Box 120">
            <a:extLst>
              <a:ext uri="{FF2B5EF4-FFF2-40B4-BE49-F238E27FC236}">
                <a16:creationId xmlns:a16="http://schemas.microsoft.com/office/drawing/2014/main" id="{CD938EED-9C3A-4F33-A671-6E15FCE29E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76106" y="6816101"/>
            <a:ext cx="2039448" cy="272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4E5B6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dk1">
                    <a:lumMod val="0"/>
                    <a:lumOff val="0"/>
                  </a:schemeClr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NZ" sz="12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Male and Female  Toilets</a:t>
            </a:r>
            <a:endParaRPr lang="en-NZ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3" name="Text Box 121">
            <a:extLst>
              <a:ext uri="{FF2B5EF4-FFF2-40B4-BE49-F238E27FC236}">
                <a16:creationId xmlns:a16="http://schemas.microsoft.com/office/drawing/2014/main" id="{67BDE446-C18E-47C6-894D-DE53353763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3825" y="6816101"/>
            <a:ext cx="3601113" cy="3303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4E5B6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dk1">
                    <a:lumMod val="0"/>
                    <a:lumOff val="0"/>
                  </a:schemeClr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NZ" sz="12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Raroa Intermediate Buildings</a:t>
            </a:r>
            <a:endParaRPr lang="en-NZ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4" name="AutoShape 122">
            <a:extLst>
              <a:ext uri="{FF2B5EF4-FFF2-40B4-BE49-F238E27FC236}">
                <a16:creationId xmlns:a16="http://schemas.microsoft.com/office/drawing/2014/main" id="{F9B22DDF-F705-4998-9579-0FE3545856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0398" y="3327795"/>
            <a:ext cx="553842" cy="289718"/>
          </a:xfrm>
          <a:prstGeom prst="irregularSeal2">
            <a:avLst/>
          </a:prstGeom>
          <a:solidFill>
            <a:srgbClr val="3F691D"/>
          </a:solidFill>
          <a:ln w="25400">
            <a:solidFill>
              <a:schemeClr val="dk1">
                <a:lumMod val="0"/>
                <a:lumOff val="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dk1">
                      <a:lumMod val="0"/>
                      <a:lumOff val="0"/>
                    </a:schemeClr>
                  </a:outerShdw>
                </a:effectLst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endParaRPr lang="en-NZ"/>
          </a:p>
        </p:txBody>
      </p:sp>
      <p:sp>
        <p:nvSpPr>
          <p:cNvPr id="65" name="AutoShape 123">
            <a:extLst>
              <a:ext uri="{FF2B5EF4-FFF2-40B4-BE49-F238E27FC236}">
                <a16:creationId xmlns:a16="http://schemas.microsoft.com/office/drawing/2014/main" id="{0911142F-5B2E-4C80-A97B-DDE388A244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8228" y="4177723"/>
            <a:ext cx="698372" cy="427320"/>
          </a:xfrm>
          <a:prstGeom prst="irregularSeal2">
            <a:avLst/>
          </a:prstGeom>
          <a:solidFill>
            <a:srgbClr val="3F691D"/>
          </a:solidFill>
          <a:ln w="25400">
            <a:solidFill>
              <a:schemeClr val="dk1">
                <a:lumMod val="0"/>
                <a:lumOff val="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dk1">
                      <a:lumMod val="0"/>
                      <a:lumOff val="0"/>
                    </a:schemeClr>
                  </a:outerShdw>
                </a:effectLst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endParaRPr lang="en-NZ"/>
          </a:p>
        </p:txBody>
      </p:sp>
      <p:cxnSp>
        <p:nvCxnSpPr>
          <p:cNvPr id="66" name="AutoShape 124">
            <a:extLst>
              <a:ext uri="{FF2B5EF4-FFF2-40B4-BE49-F238E27FC236}">
                <a16:creationId xmlns:a16="http://schemas.microsoft.com/office/drawing/2014/main" id="{EF7E26F8-30A0-4098-8144-609EB1D69FB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448741" y="6112257"/>
            <a:ext cx="390250" cy="746915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dk1">
                      <a:lumMod val="0"/>
                      <a:lumOff val="0"/>
                    </a:schemeClr>
                  </a:outerShdw>
                </a:effectLst>
              </a14:hiddenEffects>
            </a:ext>
          </a:extLst>
        </p:spPr>
      </p:cxnSp>
      <p:sp>
        <p:nvSpPr>
          <p:cNvPr id="70" name="Rectangle 69">
            <a:extLst>
              <a:ext uri="{FF2B5EF4-FFF2-40B4-BE49-F238E27FC236}">
                <a16:creationId xmlns:a16="http://schemas.microsoft.com/office/drawing/2014/main" id="{14D5D5C6-275F-4F75-AB9A-ED3423319D9E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6783672" y="1615718"/>
            <a:ext cx="830795" cy="530145"/>
          </a:xfrm>
          <a:prstGeom prst="rect">
            <a:avLst/>
          </a:prstGeom>
          <a:solidFill>
            <a:srgbClr val="5F9D2C"/>
          </a:solidFill>
          <a:ln w="25400">
            <a:solidFill>
              <a:schemeClr val="dk1">
                <a:lumMod val="0"/>
                <a:lumOff val="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dk1">
                      <a:lumMod val="0"/>
                      <a:lumOff val="0"/>
                    </a:schemeClr>
                  </a:outerShdw>
                </a:effectLst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endParaRPr lang="en-NZ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28B20DB-4FD2-43B2-AEB7-5FEB4009A53C}"/>
              </a:ext>
            </a:extLst>
          </p:cNvPr>
          <p:cNvSpPr/>
          <p:nvPr/>
        </p:nvSpPr>
        <p:spPr>
          <a:xfrm>
            <a:off x="7742625" y="3925748"/>
            <a:ext cx="895868" cy="2657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POD C</a:t>
            </a:r>
            <a:endParaRPr lang="en-NZ" dirty="0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ECCDA048-0795-479B-903A-2FF4C5DC081B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5899283" y="226118"/>
            <a:ext cx="706483" cy="5384881"/>
          </a:xfrm>
          <a:prstGeom prst="ellipse">
            <a:avLst/>
          </a:prstGeom>
          <a:solidFill>
            <a:srgbClr val="FFFFFF"/>
          </a:solidFill>
          <a:ln w="31750">
            <a:solidFill>
              <a:srgbClr val="EA157A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NZ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NZ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NZ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NZ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NZ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NZ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NZ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NZ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NZ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NZ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NZ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D0361848-0969-41B8-8FFF-12D9B3AEEB81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4289273" y="2625778"/>
            <a:ext cx="823289" cy="530145"/>
          </a:xfrm>
          <a:prstGeom prst="rect">
            <a:avLst/>
          </a:prstGeom>
          <a:solidFill>
            <a:srgbClr val="5F9D2C"/>
          </a:solidFill>
          <a:ln w="25400">
            <a:solidFill>
              <a:schemeClr val="dk1">
                <a:lumMod val="0"/>
                <a:lumOff val="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dk1">
                      <a:lumMod val="0"/>
                      <a:lumOff val="0"/>
                    </a:schemeClr>
                  </a:outerShdw>
                </a:effectLst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NZ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endParaRPr lang="en-NZ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8FEB141D-EE9F-4E9B-A332-74C5805801C3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5137182" y="2632970"/>
            <a:ext cx="830795" cy="530145"/>
          </a:xfrm>
          <a:prstGeom prst="rect">
            <a:avLst/>
          </a:prstGeom>
          <a:solidFill>
            <a:srgbClr val="5F9D2C"/>
          </a:solidFill>
          <a:ln w="25400">
            <a:solidFill>
              <a:schemeClr val="dk1">
                <a:lumMod val="0"/>
                <a:lumOff val="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dk1">
                      <a:lumMod val="0"/>
                      <a:lumOff val="0"/>
                    </a:schemeClr>
                  </a:outerShdw>
                </a:effectLst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NZ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n-NZ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D50ACA47-BDF5-4DFA-9344-D7A12E665212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5988845" y="2653484"/>
            <a:ext cx="830795" cy="530145"/>
          </a:xfrm>
          <a:prstGeom prst="rect">
            <a:avLst/>
          </a:prstGeom>
          <a:solidFill>
            <a:srgbClr val="5F9D2C"/>
          </a:solidFill>
          <a:ln w="25400">
            <a:solidFill>
              <a:schemeClr val="dk1">
                <a:lumMod val="0"/>
                <a:lumOff val="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dk1">
                      <a:lumMod val="0"/>
                      <a:lumOff val="0"/>
                    </a:schemeClr>
                  </a:outerShdw>
                </a:effectLst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NZ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endParaRPr lang="en-NZ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B41DD47C-0992-4A33-82BF-9660F125B484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6772259" y="2667588"/>
            <a:ext cx="830795" cy="530145"/>
          </a:xfrm>
          <a:prstGeom prst="rect">
            <a:avLst/>
          </a:prstGeom>
          <a:solidFill>
            <a:srgbClr val="5F9D2C"/>
          </a:solidFill>
          <a:ln w="25400">
            <a:solidFill>
              <a:schemeClr val="dk1">
                <a:lumMod val="0"/>
                <a:lumOff val="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dk1">
                      <a:lumMod val="0"/>
                      <a:lumOff val="0"/>
                    </a:schemeClr>
                  </a:outerShdw>
                </a:effectLst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endParaRPr lang="en-NZ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E4FA3D81-B2F8-4982-8CA1-5A9E459C8E1F}"/>
              </a:ext>
            </a:extLst>
          </p:cNvPr>
          <p:cNvSpPr/>
          <p:nvPr/>
        </p:nvSpPr>
        <p:spPr>
          <a:xfrm>
            <a:off x="7747307" y="2766535"/>
            <a:ext cx="895868" cy="2657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POD B</a:t>
            </a:r>
            <a:endParaRPr lang="en-NZ" dirty="0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EB753ADE-F6C4-4E37-8C1D-1DB502090F9B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4318966" y="1606580"/>
            <a:ext cx="803526" cy="530145"/>
          </a:xfrm>
          <a:prstGeom prst="rect">
            <a:avLst/>
          </a:prstGeom>
          <a:solidFill>
            <a:srgbClr val="5F9D2C"/>
          </a:solidFill>
          <a:ln w="25400">
            <a:solidFill>
              <a:schemeClr val="dk1">
                <a:lumMod val="0"/>
                <a:lumOff val="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dk1">
                      <a:lumMod val="0"/>
                      <a:lumOff val="0"/>
                    </a:schemeClr>
                  </a:outerShdw>
                </a:effectLst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NZ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endParaRPr lang="en-NZ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0665666C-C220-436E-A5E8-91F9839E325A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5141677" y="1615719"/>
            <a:ext cx="821807" cy="530145"/>
          </a:xfrm>
          <a:prstGeom prst="rect">
            <a:avLst/>
          </a:prstGeom>
          <a:solidFill>
            <a:srgbClr val="5F9D2C"/>
          </a:solidFill>
          <a:ln w="25400">
            <a:solidFill>
              <a:schemeClr val="dk1">
                <a:lumMod val="0"/>
                <a:lumOff val="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dk1">
                      <a:lumMod val="0"/>
                      <a:lumOff val="0"/>
                    </a:schemeClr>
                  </a:outerShdw>
                </a:effectLst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NZ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n-NZ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6909307E-1C45-4A64-9B0B-A2AE7565D6CF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5982531" y="1606579"/>
            <a:ext cx="830795" cy="530145"/>
          </a:xfrm>
          <a:prstGeom prst="rect">
            <a:avLst/>
          </a:prstGeom>
          <a:solidFill>
            <a:srgbClr val="5F9D2C"/>
          </a:solidFill>
          <a:ln w="25400">
            <a:solidFill>
              <a:schemeClr val="dk1">
                <a:lumMod val="0"/>
                <a:lumOff val="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dk1">
                      <a:lumMod val="0"/>
                      <a:lumOff val="0"/>
                    </a:schemeClr>
                  </a:outerShdw>
                </a:effectLst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NZ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endParaRPr lang="en-NZ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8F97DCF3-C0A3-4B8C-A368-F2D78F794E2C}"/>
              </a:ext>
            </a:extLst>
          </p:cNvPr>
          <p:cNvSpPr/>
          <p:nvPr/>
        </p:nvSpPr>
        <p:spPr>
          <a:xfrm>
            <a:off x="7733756" y="1703421"/>
            <a:ext cx="895868" cy="2657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POD A</a:t>
            </a:r>
            <a:endParaRPr lang="en-NZ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6F20DE0-E038-477C-9323-9785F1A89C82}"/>
              </a:ext>
            </a:extLst>
          </p:cNvPr>
          <p:cNvSpPr/>
          <p:nvPr/>
        </p:nvSpPr>
        <p:spPr>
          <a:xfrm>
            <a:off x="11482391" y="852551"/>
            <a:ext cx="292373" cy="444162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Playground</a:t>
            </a:r>
            <a:endParaRPr lang="en-NZ" sz="1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899148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117</Words>
  <Application>Microsoft Office PowerPoint</Application>
  <PresentationFormat>Widescreen</PresentationFormat>
  <Paragraphs>55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Liam Gannon</dc:creator>
  <cp:lastModifiedBy>Liam Gannon</cp:lastModifiedBy>
  <cp:revision>2</cp:revision>
  <dcterms:created xsi:type="dcterms:W3CDTF">2022-03-25T08:40:39Z</dcterms:created>
  <dcterms:modified xsi:type="dcterms:W3CDTF">2022-04-03T06:59:14Z</dcterms:modified>
</cp:coreProperties>
</file>